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  <p:sldMasterId id="2147483687" r:id="rId6"/>
    <p:sldMasterId id="2147483700" r:id="rId7"/>
    <p:sldMasterId id="2147483713" r:id="rId8"/>
    <p:sldMasterId id="2147483726" r:id="rId9"/>
    <p:sldMasterId id="2147483739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Kanit Medium"/>
      <p:regular r:id="rId42"/>
      <p:bold r:id="rId43"/>
      <p:italic r:id="rId44"/>
      <p:boldItalic r:id="rId45"/>
    </p:embeddedFont>
    <p:embeddedFont>
      <p:font typeface="Kanit"/>
      <p:regular r:id="rId46"/>
      <p:bold r:id="rId47"/>
      <p:italic r:id="rId48"/>
      <p:boldItalic r:id="rId49"/>
    </p:embeddedFont>
    <p:embeddedFont>
      <p:font typeface="Source Sans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hKQ61U9ko8LFDa9AWzokLmQ2IY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KanitMedium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KanitMedium-italic.fntdata"/><Relationship Id="rId43" Type="http://schemas.openxmlformats.org/officeDocument/2006/relationships/font" Target="fonts/KanitMedium-bold.fntdata"/><Relationship Id="rId46" Type="http://schemas.openxmlformats.org/officeDocument/2006/relationships/font" Target="fonts/Kanit-regular.fntdata"/><Relationship Id="rId45" Type="http://schemas.openxmlformats.org/officeDocument/2006/relationships/font" Target="fonts/KanitMedium-boldItalic.fntdata"/><Relationship Id="rId1" Type="http://schemas.openxmlformats.org/officeDocument/2006/relationships/theme" Target="theme/theme9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font" Target="fonts/Kanit-italic.fntdata"/><Relationship Id="rId47" Type="http://schemas.openxmlformats.org/officeDocument/2006/relationships/font" Target="fonts/Kanit-bold.fntdata"/><Relationship Id="rId49" Type="http://schemas.openxmlformats.org/officeDocument/2006/relationships/font" Target="fonts/Kanit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font" Target="fonts/SourceSansPro-bold.fntdata"/><Relationship Id="rId50" Type="http://schemas.openxmlformats.org/officeDocument/2006/relationships/font" Target="fonts/SourceSansPro-regular.fntdata"/><Relationship Id="rId53" Type="http://schemas.openxmlformats.org/officeDocument/2006/relationships/font" Target="fonts/SourceSansPro-boldItalic.fntdata"/><Relationship Id="rId52" Type="http://schemas.openxmlformats.org/officeDocument/2006/relationships/font" Target="fonts/SourceSansPro-italic.fntdata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8.xml"/><Relationship Id="rId54" Type="http://customschemas.google.com/relationships/presentationmetadata" Target="metadata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l-G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7" name="Google Shape;18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/>
              <a:t>Να πω για το sandwitch. Όχι το φαγητο, το μενου</a:t>
            </a:r>
            <a:endParaRPr/>
          </a:p>
        </p:txBody>
      </p:sp>
      <p:sp>
        <p:nvSpPr>
          <p:cNvPr id="1818" name="Google Shape;181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6" name="Google Shape;182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l-GR" sz="1200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Διαθέσιμες ημερομηνίες και ώρες  για προγραμματισμό ραντεβού</a:t>
            </a:r>
            <a:endParaRPr b="0" sz="1200" strike="noStrike">
              <a:solidFill>
                <a:srgbClr val="6097A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l-GR" sz="1200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καθώς και ο αριθμός τηλεφώνου του για να τον καλέσεις εάν χρειάζεσαι περισσότερες πληροφορίες.</a:t>
            </a:r>
            <a:br>
              <a:rPr lang="el-GR"/>
            </a:br>
            <a:endParaRPr/>
          </a:p>
        </p:txBody>
      </p:sp>
      <p:sp>
        <p:nvSpPr>
          <p:cNvPr id="1827" name="Google Shape;182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2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52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3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5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5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53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4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4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54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54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54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54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54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55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5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5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idx="1" type="subTitle"/>
          </p:nvPr>
        </p:nvSpPr>
        <p:spPr>
          <a:xfrm>
            <a:off x="2743560" y="1495440"/>
            <a:ext cx="3656880" cy="266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6" name="Google Shape;396;p6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p6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p6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2" name="Google Shape;402;p6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6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p6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6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6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6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6" name="Google Shape;416;p6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6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6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6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6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6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p6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p6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7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3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6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6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6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1" name="Google Shape;601;p6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8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9"/>
          <p:cNvSpPr txBox="1"/>
          <p:nvPr>
            <p:ph idx="1" type="subTitle"/>
          </p:nvPr>
        </p:nvSpPr>
        <p:spPr>
          <a:xfrm>
            <a:off x="2743560" y="1495440"/>
            <a:ext cx="3656880" cy="266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0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7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9" name="Google Shape;609;p7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" name="Google Shape;610;p7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7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" name="Google Shape;614;p7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5" name="Google Shape;615;p7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2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7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9" name="Google Shape;619;p7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0" name="Google Shape;620;p7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3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7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4" name="Google Shape;624;p7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4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7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7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9" name="Google Shape;629;p7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0" name="Google Shape;630;p7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5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7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7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5" name="Google Shape;635;p7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" name="Google Shape;636;p7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7" name="Google Shape;637;p7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8" name="Google Shape;638;p7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4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6" name="Google Shape;806;p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7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7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46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8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7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9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0"/>
          <p:cNvSpPr txBox="1"/>
          <p:nvPr>
            <p:ph idx="1" type="subTitle"/>
          </p:nvPr>
        </p:nvSpPr>
        <p:spPr>
          <a:xfrm>
            <a:off x="2743560" y="1495440"/>
            <a:ext cx="3656880" cy="266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1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8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1" name="Google Shape;821;p8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8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2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8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6" name="Google Shape;826;p8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7" name="Google Shape;827;p8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3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8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1" name="Google Shape;831;p8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2" name="Google Shape;832;p8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4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8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6" name="Google Shape;836;p8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5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8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0" name="Google Shape;840;p8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1" name="Google Shape;841;p8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8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6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8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8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8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8" name="Google Shape;848;p8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9" name="Google Shape;849;p8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0" name="Google Shape;850;p8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6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3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8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8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9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8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7" name="Google Shape;1017;p8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0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1"/>
          <p:cNvSpPr txBox="1"/>
          <p:nvPr>
            <p:ph idx="1" type="subTitle"/>
          </p:nvPr>
        </p:nvSpPr>
        <p:spPr>
          <a:xfrm>
            <a:off x="2743560" y="1495440"/>
            <a:ext cx="3656880" cy="266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2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4" name="Google Shape;1024;p9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5" name="Google Shape;1025;p9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6" name="Google Shape;1026;p9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3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9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0" name="Google Shape;1030;p9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1" name="Google Shape;1031;p9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4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9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5" name="Google Shape;1035;p9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6" name="Google Shape;1036;p9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5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9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0" name="Google Shape;1040;p9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6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3" name="Google Shape;1043;p9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4" name="Google Shape;1044;p9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5" name="Google Shape;1045;p9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6" name="Google Shape;1046;p96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 txBox="1"/>
          <p:nvPr>
            <p:ph idx="1" type="subTitle"/>
          </p:nvPr>
        </p:nvSpPr>
        <p:spPr>
          <a:xfrm>
            <a:off x="2743560" y="1495440"/>
            <a:ext cx="3656880" cy="266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7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9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0" name="Google Shape;1050;p9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1" name="Google Shape;1051;p9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2" name="Google Shape;1052;p97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3" name="Google Shape;1053;p9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4" name="Google Shape;1054;p97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98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9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9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9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00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10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2" name="Google Shape;1222;p10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1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2"/>
          <p:cNvSpPr txBox="1"/>
          <p:nvPr>
            <p:ph idx="1" type="subTitle"/>
          </p:nvPr>
        </p:nvSpPr>
        <p:spPr>
          <a:xfrm>
            <a:off x="2743560" y="1495440"/>
            <a:ext cx="3656880" cy="266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03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10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0" name="Google Shape;1230;p10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1" name="Google Shape;1231;p10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04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10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5" name="Google Shape;1235;p10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6" name="Google Shape;1236;p10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05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9" name="Google Shape;1239;p10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0" name="Google Shape;1240;p10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1" name="Google Shape;1241;p10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4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49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6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10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5" name="Google Shape;1245;p10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7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10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9" name="Google Shape;1249;p10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0" name="Google Shape;1250;p10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1" name="Google Shape;1251;p10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08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4" name="Google Shape;1254;p10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5" name="Google Shape;1255;p10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6" name="Google Shape;1256;p10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7" name="Google Shape;1257;p10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8" name="Google Shape;1258;p10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9" name="Google Shape;1259;p10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9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3" name="Google Shape;1413;p10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10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6" name="Google Shape;1416;p11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11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9" name="Google Shape;1419;p11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0" name="Google Shape;1420;p11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12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13"/>
          <p:cNvSpPr txBox="1"/>
          <p:nvPr>
            <p:ph idx="1" type="subTitle"/>
          </p:nvPr>
        </p:nvSpPr>
        <p:spPr>
          <a:xfrm>
            <a:off x="2743560" y="1495440"/>
            <a:ext cx="3656880" cy="266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14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7" name="Google Shape;1427;p11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8" name="Google Shape;1428;p11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9" name="Google Shape;1429;p11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5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5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50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15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2" name="Google Shape;1432;p11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3" name="Google Shape;1433;p11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4" name="Google Shape;1434;p11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16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7" name="Google Shape;1437;p11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8" name="Google Shape;1438;p11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9" name="Google Shape;1439;p11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17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11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3" name="Google Shape;1443;p11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18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11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7" name="Google Shape;1447;p11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8" name="Google Shape;1448;p11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9" name="Google Shape;1449;p11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19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2" name="Google Shape;1452;p11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3" name="Google Shape;1453;p11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4" name="Google Shape;1454;p11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5" name="Google Shape;1455;p11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6" name="Google Shape;1456;p11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7" name="Google Shape;1457;p11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20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3" name="Google Shape;1623;p120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21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6" name="Google Shape;1626;p12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22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9" name="Google Shape;1629;p1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0" name="Google Shape;1630;p12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23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51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24"/>
          <p:cNvSpPr txBox="1"/>
          <p:nvPr>
            <p:ph idx="1" type="subTitle"/>
          </p:nvPr>
        </p:nvSpPr>
        <p:spPr>
          <a:xfrm>
            <a:off x="2743560" y="1495440"/>
            <a:ext cx="3656880" cy="266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25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7" name="Google Shape;1637;p1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8" name="Google Shape;1638;p12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9" name="Google Shape;1639;p1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26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2" name="Google Shape;1642;p12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3" name="Google Shape;1643;p12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4" name="Google Shape;1644;p126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27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7" name="Google Shape;1647;p12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8" name="Google Shape;1648;p12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9" name="Google Shape;1649;p127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28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2" name="Google Shape;1652;p128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3" name="Google Shape;1653;p128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29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6" name="Google Shape;1656;p12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7" name="Google Shape;1657;p12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8" name="Google Shape;1658;p129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9" name="Google Shape;1659;p129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30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2" name="Google Shape;1662;p130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3" name="Google Shape;1663;p130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4" name="Google Shape;1664;p130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5" name="Google Shape;1665;p130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6" name="Google Shape;1666;p130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7" name="Google Shape;1667;p130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" Type="http://schemas.openxmlformats.org/officeDocument/2006/relationships/hyperlink" Target="https://slidesgo.com/" TargetMode="External"/><Relationship Id="rId2" Type="http://schemas.openxmlformats.org/officeDocument/2006/relationships/hyperlink" Target="https://www.flaticon.com/" TargetMode="External"/><Relationship Id="rId3" Type="http://schemas.openxmlformats.org/officeDocument/2006/relationships/hyperlink" Target="https://www.freepik.com/" TargetMode="Externa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7"/>
          <p:cNvGrpSpPr/>
          <p:nvPr/>
        </p:nvGrpSpPr>
        <p:grpSpPr>
          <a:xfrm>
            <a:off x="0" y="-2880"/>
            <a:ext cx="9144360" cy="5146200"/>
            <a:chOff x="0" y="-2880"/>
            <a:chExt cx="9144360" cy="5146200"/>
          </a:xfrm>
        </p:grpSpPr>
        <p:sp>
          <p:nvSpPr>
            <p:cNvPr id="11" name="Google Shape;11;p27"/>
            <p:cNvSpPr/>
            <p:nvPr/>
          </p:nvSpPr>
          <p:spPr>
            <a:xfrm>
              <a:off x="29239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" name="Google Shape;12;p27"/>
            <p:cNvSpPr/>
            <p:nvPr/>
          </p:nvSpPr>
          <p:spPr>
            <a:xfrm>
              <a:off x="3637800" y="171000"/>
              <a:ext cx="5506200" cy="4972320"/>
            </a:xfrm>
            <a:custGeom>
              <a:rect b="b" l="l" r="r" t="t"/>
              <a:pathLst>
                <a:path extrusionOk="0" h="179436" w="172026">
                  <a:moveTo>
                    <a:pt x="172025" y="0"/>
                  </a:moveTo>
                  <a:lnTo>
                    <a:pt x="1" y="179435"/>
                  </a:lnTo>
                  <a:lnTo>
                    <a:pt x="530" y="179435"/>
                  </a:lnTo>
                  <a:lnTo>
                    <a:pt x="172025" y="529"/>
                  </a:lnTo>
                  <a:lnTo>
                    <a:pt x="1720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" name="Google Shape;13;p27"/>
            <p:cNvSpPr/>
            <p:nvPr/>
          </p:nvSpPr>
          <p:spPr>
            <a:xfrm>
              <a:off x="3739680" y="263160"/>
              <a:ext cx="5404680" cy="4880160"/>
            </a:xfrm>
            <a:custGeom>
              <a:rect b="b" l="l" r="r" t="t"/>
              <a:pathLst>
                <a:path extrusionOk="0" h="176108" w="168850">
                  <a:moveTo>
                    <a:pt x="168849" y="0"/>
                  </a:moveTo>
                  <a:lnTo>
                    <a:pt x="1" y="176108"/>
                  </a:lnTo>
                  <a:lnTo>
                    <a:pt x="605" y="176108"/>
                  </a:lnTo>
                  <a:lnTo>
                    <a:pt x="168849" y="529"/>
                  </a:lnTo>
                  <a:lnTo>
                    <a:pt x="16884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" name="Google Shape;14;p27"/>
            <p:cNvSpPr/>
            <p:nvPr/>
          </p:nvSpPr>
          <p:spPr>
            <a:xfrm>
              <a:off x="4352040" y="816480"/>
              <a:ext cx="4792320" cy="4326840"/>
            </a:xfrm>
            <a:custGeom>
              <a:rect b="b" l="l" r="r" t="t"/>
              <a:pathLst>
                <a:path extrusionOk="0" h="156146" w="149719">
                  <a:moveTo>
                    <a:pt x="149718" y="1"/>
                  </a:moveTo>
                  <a:lnTo>
                    <a:pt x="0" y="156146"/>
                  </a:lnTo>
                  <a:lnTo>
                    <a:pt x="530" y="156146"/>
                  </a:lnTo>
                  <a:lnTo>
                    <a:pt x="149718" y="530"/>
                  </a:lnTo>
                  <a:lnTo>
                    <a:pt x="14971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" name="Google Shape;15;p27"/>
            <p:cNvSpPr/>
            <p:nvPr/>
          </p:nvSpPr>
          <p:spPr>
            <a:xfrm>
              <a:off x="4761000" y="1185120"/>
              <a:ext cx="4383000" cy="3958200"/>
            </a:xfrm>
            <a:custGeom>
              <a:rect b="b" l="l" r="r" t="t"/>
              <a:pathLst>
                <a:path extrusionOk="0" h="142838" w="136940">
                  <a:moveTo>
                    <a:pt x="136939" y="1"/>
                  </a:moveTo>
                  <a:lnTo>
                    <a:pt x="0" y="142838"/>
                  </a:lnTo>
                  <a:lnTo>
                    <a:pt x="529" y="142838"/>
                  </a:lnTo>
                  <a:lnTo>
                    <a:pt x="136939" y="530"/>
                  </a:lnTo>
                  <a:lnTo>
                    <a:pt x="13693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6" name="Google Shape;16;p27"/>
            <p:cNvSpPr/>
            <p:nvPr/>
          </p:nvSpPr>
          <p:spPr>
            <a:xfrm>
              <a:off x="0" y="-2880"/>
              <a:ext cx="72360" cy="64800"/>
            </a:xfrm>
            <a:custGeom>
              <a:rect b="b" l="l" r="r" t="t"/>
              <a:pathLst>
                <a:path extrusionOk="0" h="2345" w="2269">
                  <a:moveTo>
                    <a:pt x="1739" y="0"/>
                  </a:moveTo>
                  <a:lnTo>
                    <a:pt x="0" y="1815"/>
                  </a:lnTo>
                  <a:lnTo>
                    <a:pt x="0" y="2344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7" name="Google Shape;17;p27"/>
            <p:cNvSpPr/>
            <p:nvPr/>
          </p:nvSpPr>
          <p:spPr>
            <a:xfrm>
              <a:off x="0" y="-2880"/>
              <a:ext cx="173880" cy="156960"/>
            </a:xfrm>
            <a:custGeom>
              <a:rect b="b" l="l" r="r" t="t"/>
              <a:pathLst>
                <a:path extrusionOk="0" h="5672" w="5445">
                  <a:moveTo>
                    <a:pt x="4915" y="0"/>
                  </a:moveTo>
                  <a:lnTo>
                    <a:pt x="0" y="5142"/>
                  </a:lnTo>
                  <a:lnTo>
                    <a:pt x="0" y="5671"/>
                  </a:lnTo>
                  <a:lnTo>
                    <a:pt x="544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8" name="Google Shape;18;p27"/>
            <p:cNvSpPr/>
            <p:nvPr/>
          </p:nvSpPr>
          <p:spPr>
            <a:xfrm>
              <a:off x="0" y="-2880"/>
              <a:ext cx="275760" cy="249120"/>
            </a:xfrm>
            <a:custGeom>
              <a:rect b="b" l="l" r="r" t="t"/>
              <a:pathLst>
                <a:path extrusionOk="0" h="8999" w="8621">
                  <a:moveTo>
                    <a:pt x="8091" y="0"/>
                  </a:moveTo>
                  <a:lnTo>
                    <a:pt x="0" y="8469"/>
                  </a:lnTo>
                  <a:lnTo>
                    <a:pt x="0" y="8998"/>
                  </a:lnTo>
                  <a:lnTo>
                    <a:pt x="862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9" name="Google Shape;19;p27"/>
            <p:cNvSpPr/>
            <p:nvPr/>
          </p:nvSpPr>
          <p:spPr>
            <a:xfrm>
              <a:off x="0" y="-2880"/>
              <a:ext cx="377280" cy="341280"/>
            </a:xfrm>
            <a:custGeom>
              <a:rect b="b" l="l" r="r" t="t"/>
              <a:pathLst>
                <a:path extrusionOk="0" h="12326" w="11796">
                  <a:moveTo>
                    <a:pt x="11267" y="0"/>
                  </a:moveTo>
                  <a:lnTo>
                    <a:pt x="0" y="11796"/>
                  </a:lnTo>
                  <a:lnTo>
                    <a:pt x="0" y="12325"/>
                  </a:lnTo>
                  <a:lnTo>
                    <a:pt x="1179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0" name="Google Shape;20;p27"/>
            <p:cNvSpPr/>
            <p:nvPr/>
          </p:nvSpPr>
          <p:spPr>
            <a:xfrm>
              <a:off x="0" y="-2880"/>
              <a:ext cx="478800" cy="433440"/>
            </a:xfrm>
            <a:custGeom>
              <a:rect b="b" l="l" r="r" t="t"/>
              <a:pathLst>
                <a:path extrusionOk="0" h="15653" w="14972">
                  <a:moveTo>
                    <a:pt x="14443" y="0"/>
                  </a:moveTo>
                  <a:lnTo>
                    <a:pt x="0" y="15123"/>
                  </a:lnTo>
                  <a:lnTo>
                    <a:pt x="0" y="15652"/>
                  </a:lnTo>
                  <a:lnTo>
                    <a:pt x="1497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1" name="Google Shape;21;p27"/>
            <p:cNvSpPr/>
            <p:nvPr/>
          </p:nvSpPr>
          <p:spPr>
            <a:xfrm>
              <a:off x="0" y="-2880"/>
              <a:ext cx="580680" cy="525600"/>
            </a:xfrm>
            <a:custGeom>
              <a:rect b="b" l="l" r="r" t="t"/>
              <a:pathLst>
                <a:path extrusionOk="0" h="18980" w="18148">
                  <a:moveTo>
                    <a:pt x="17694" y="0"/>
                  </a:moveTo>
                  <a:lnTo>
                    <a:pt x="0" y="18450"/>
                  </a:lnTo>
                  <a:lnTo>
                    <a:pt x="0" y="18979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" name="Google Shape;22;p27"/>
            <p:cNvSpPr/>
            <p:nvPr/>
          </p:nvSpPr>
          <p:spPr>
            <a:xfrm>
              <a:off x="0" y="-2880"/>
              <a:ext cx="684720" cy="617760"/>
            </a:xfrm>
            <a:custGeom>
              <a:rect b="b" l="l" r="r" t="t"/>
              <a:pathLst>
                <a:path extrusionOk="0" h="22307" w="21400">
                  <a:moveTo>
                    <a:pt x="20870" y="0"/>
                  </a:moveTo>
                  <a:lnTo>
                    <a:pt x="0" y="21777"/>
                  </a:lnTo>
                  <a:lnTo>
                    <a:pt x="0" y="22306"/>
                  </a:lnTo>
                  <a:lnTo>
                    <a:pt x="213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" name="Google Shape;23;p27"/>
            <p:cNvSpPr/>
            <p:nvPr/>
          </p:nvSpPr>
          <p:spPr>
            <a:xfrm>
              <a:off x="0" y="-2880"/>
              <a:ext cx="786240" cy="709920"/>
            </a:xfrm>
            <a:custGeom>
              <a:rect b="b" l="l" r="r" t="t"/>
              <a:pathLst>
                <a:path extrusionOk="0" h="25634" w="24575">
                  <a:moveTo>
                    <a:pt x="24046" y="0"/>
                  </a:moveTo>
                  <a:lnTo>
                    <a:pt x="0" y="25104"/>
                  </a:lnTo>
                  <a:lnTo>
                    <a:pt x="0" y="25634"/>
                  </a:lnTo>
                  <a:lnTo>
                    <a:pt x="245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" name="Google Shape;24;p27"/>
            <p:cNvSpPr/>
            <p:nvPr/>
          </p:nvSpPr>
          <p:spPr>
            <a:xfrm>
              <a:off x="0" y="-2880"/>
              <a:ext cx="888120" cy="802080"/>
            </a:xfrm>
            <a:custGeom>
              <a:rect b="b" l="l" r="r" t="t"/>
              <a:pathLst>
                <a:path extrusionOk="0" h="28961" w="27751">
                  <a:moveTo>
                    <a:pt x="27221" y="0"/>
                  </a:moveTo>
                  <a:lnTo>
                    <a:pt x="0" y="28431"/>
                  </a:lnTo>
                  <a:lnTo>
                    <a:pt x="0" y="28961"/>
                  </a:lnTo>
                  <a:lnTo>
                    <a:pt x="2775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" name="Google Shape;25;p27"/>
            <p:cNvSpPr/>
            <p:nvPr/>
          </p:nvSpPr>
          <p:spPr>
            <a:xfrm>
              <a:off x="0" y="-2880"/>
              <a:ext cx="989640" cy="894600"/>
            </a:xfrm>
            <a:custGeom>
              <a:rect b="b" l="l" r="r" t="t"/>
              <a:pathLst>
                <a:path extrusionOk="0" h="32288" w="30927">
                  <a:moveTo>
                    <a:pt x="30397" y="0"/>
                  </a:moveTo>
                  <a:lnTo>
                    <a:pt x="0" y="31683"/>
                  </a:lnTo>
                  <a:lnTo>
                    <a:pt x="0" y="32288"/>
                  </a:lnTo>
                  <a:lnTo>
                    <a:pt x="3092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" name="Google Shape;26;p27"/>
            <p:cNvSpPr/>
            <p:nvPr/>
          </p:nvSpPr>
          <p:spPr>
            <a:xfrm>
              <a:off x="0" y="-2880"/>
              <a:ext cx="1091160" cy="986760"/>
            </a:xfrm>
            <a:custGeom>
              <a:rect b="b" l="l" r="r" t="t"/>
              <a:pathLst>
                <a:path extrusionOk="0" h="35615" w="34103">
                  <a:moveTo>
                    <a:pt x="33573" y="0"/>
                  </a:moveTo>
                  <a:lnTo>
                    <a:pt x="0" y="35010"/>
                  </a:lnTo>
                  <a:lnTo>
                    <a:pt x="0" y="35615"/>
                  </a:lnTo>
                  <a:lnTo>
                    <a:pt x="341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" name="Google Shape;27;p27"/>
            <p:cNvSpPr/>
            <p:nvPr/>
          </p:nvSpPr>
          <p:spPr>
            <a:xfrm>
              <a:off x="0" y="-2880"/>
              <a:ext cx="1193040" cy="1078920"/>
            </a:xfrm>
            <a:custGeom>
              <a:rect b="b" l="l" r="r" t="t"/>
              <a:pathLst>
                <a:path extrusionOk="0" h="38942" w="37279">
                  <a:moveTo>
                    <a:pt x="36749" y="0"/>
                  </a:moveTo>
                  <a:lnTo>
                    <a:pt x="0" y="38337"/>
                  </a:lnTo>
                  <a:lnTo>
                    <a:pt x="0" y="38942"/>
                  </a:lnTo>
                  <a:lnTo>
                    <a:pt x="372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" name="Google Shape;28;p27"/>
            <p:cNvSpPr/>
            <p:nvPr/>
          </p:nvSpPr>
          <p:spPr>
            <a:xfrm>
              <a:off x="0" y="-2880"/>
              <a:ext cx="1297080" cy="1171080"/>
            </a:xfrm>
            <a:custGeom>
              <a:rect b="b" l="l" r="r" t="t"/>
              <a:pathLst>
                <a:path extrusionOk="0" h="42269" w="40530">
                  <a:moveTo>
                    <a:pt x="40000" y="0"/>
                  </a:moveTo>
                  <a:lnTo>
                    <a:pt x="0" y="41664"/>
                  </a:lnTo>
                  <a:lnTo>
                    <a:pt x="0" y="42269"/>
                  </a:lnTo>
                  <a:lnTo>
                    <a:pt x="4053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" name="Google Shape;29;p27"/>
            <p:cNvSpPr/>
            <p:nvPr/>
          </p:nvSpPr>
          <p:spPr>
            <a:xfrm>
              <a:off x="0" y="-2880"/>
              <a:ext cx="1398600" cy="1263240"/>
            </a:xfrm>
            <a:custGeom>
              <a:rect b="b" l="l" r="r" t="t"/>
              <a:pathLst>
                <a:path extrusionOk="0" h="45596" w="43706">
                  <a:moveTo>
                    <a:pt x="43176" y="0"/>
                  </a:moveTo>
                  <a:lnTo>
                    <a:pt x="0" y="44991"/>
                  </a:lnTo>
                  <a:lnTo>
                    <a:pt x="0" y="45596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" name="Google Shape;30;p27"/>
            <p:cNvSpPr/>
            <p:nvPr/>
          </p:nvSpPr>
          <p:spPr>
            <a:xfrm>
              <a:off x="0" y="-2880"/>
              <a:ext cx="1500480" cy="1355400"/>
            </a:xfrm>
            <a:custGeom>
              <a:rect b="b" l="l" r="r" t="t"/>
              <a:pathLst>
                <a:path extrusionOk="0" h="48924" w="46882">
                  <a:moveTo>
                    <a:pt x="46352" y="0"/>
                  </a:moveTo>
                  <a:lnTo>
                    <a:pt x="0" y="48318"/>
                  </a:lnTo>
                  <a:lnTo>
                    <a:pt x="0" y="48923"/>
                  </a:lnTo>
                  <a:lnTo>
                    <a:pt x="4688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" name="Google Shape;31;p27"/>
            <p:cNvSpPr/>
            <p:nvPr/>
          </p:nvSpPr>
          <p:spPr>
            <a:xfrm>
              <a:off x="0" y="-2880"/>
              <a:ext cx="1602000" cy="1447560"/>
            </a:xfrm>
            <a:custGeom>
              <a:rect b="b" l="l" r="r" t="t"/>
              <a:pathLst>
                <a:path extrusionOk="0" h="52251" w="50058">
                  <a:moveTo>
                    <a:pt x="49528" y="0"/>
                  </a:moveTo>
                  <a:lnTo>
                    <a:pt x="0" y="51645"/>
                  </a:lnTo>
                  <a:lnTo>
                    <a:pt x="0" y="52250"/>
                  </a:lnTo>
                  <a:lnTo>
                    <a:pt x="5005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" name="Google Shape;32;p27"/>
            <p:cNvSpPr/>
            <p:nvPr/>
          </p:nvSpPr>
          <p:spPr>
            <a:xfrm>
              <a:off x="0" y="-2880"/>
              <a:ext cx="1703520" cy="1537560"/>
            </a:xfrm>
            <a:custGeom>
              <a:rect b="b" l="l" r="r" t="t"/>
              <a:pathLst>
                <a:path extrusionOk="0" h="55502" w="53234">
                  <a:moveTo>
                    <a:pt x="52704" y="0"/>
                  </a:moveTo>
                  <a:lnTo>
                    <a:pt x="0" y="54972"/>
                  </a:lnTo>
                  <a:lnTo>
                    <a:pt x="0" y="55502"/>
                  </a:lnTo>
                  <a:lnTo>
                    <a:pt x="5323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" name="Google Shape;33;p27"/>
            <p:cNvSpPr/>
            <p:nvPr/>
          </p:nvSpPr>
          <p:spPr>
            <a:xfrm>
              <a:off x="0" y="-2880"/>
              <a:ext cx="1805400" cy="1630080"/>
            </a:xfrm>
            <a:custGeom>
              <a:rect b="b" l="l" r="r" t="t"/>
              <a:pathLst>
                <a:path extrusionOk="0" h="58829" w="56409">
                  <a:moveTo>
                    <a:pt x="55880" y="0"/>
                  </a:moveTo>
                  <a:lnTo>
                    <a:pt x="0" y="58299"/>
                  </a:lnTo>
                  <a:lnTo>
                    <a:pt x="0" y="58829"/>
                  </a:lnTo>
                  <a:lnTo>
                    <a:pt x="5640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" name="Google Shape;34;p27"/>
            <p:cNvSpPr/>
            <p:nvPr/>
          </p:nvSpPr>
          <p:spPr>
            <a:xfrm>
              <a:off x="0" y="-2880"/>
              <a:ext cx="1906920" cy="1722240"/>
            </a:xfrm>
            <a:custGeom>
              <a:rect b="b" l="l" r="r" t="t"/>
              <a:pathLst>
                <a:path extrusionOk="0" h="62156" w="59585">
                  <a:moveTo>
                    <a:pt x="59056" y="0"/>
                  </a:moveTo>
                  <a:lnTo>
                    <a:pt x="0" y="61626"/>
                  </a:lnTo>
                  <a:lnTo>
                    <a:pt x="0" y="62156"/>
                  </a:lnTo>
                  <a:lnTo>
                    <a:pt x="5958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" name="Google Shape;35;p27"/>
            <p:cNvSpPr/>
            <p:nvPr/>
          </p:nvSpPr>
          <p:spPr>
            <a:xfrm>
              <a:off x="0" y="-2880"/>
              <a:ext cx="2010960" cy="1814400"/>
            </a:xfrm>
            <a:custGeom>
              <a:rect b="b" l="l" r="r" t="t"/>
              <a:pathLst>
                <a:path extrusionOk="0" h="65483" w="62837">
                  <a:moveTo>
                    <a:pt x="62231" y="0"/>
                  </a:moveTo>
                  <a:lnTo>
                    <a:pt x="0" y="64953"/>
                  </a:lnTo>
                  <a:lnTo>
                    <a:pt x="0" y="65483"/>
                  </a:lnTo>
                  <a:lnTo>
                    <a:pt x="6283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6" name="Google Shape;36;p27"/>
            <p:cNvSpPr/>
            <p:nvPr/>
          </p:nvSpPr>
          <p:spPr>
            <a:xfrm>
              <a:off x="0" y="-2880"/>
              <a:ext cx="2112840" cy="1906560"/>
            </a:xfrm>
            <a:custGeom>
              <a:rect b="b" l="l" r="r" t="t"/>
              <a:pathLst>
                <a:path extrusionOk="0" h="68810" w="66013">
                  <a:moveTo>
                    <a:pt x="65407" y="0"/>
                  </a:moveTo>
                  <a:lnTo>
                    <a:pt x="0" y="68281"/>
                  </a:lnTo>
                  <a:lnTo>
                    <a:pt x="0" y="68810"/>
                  </a:lnTo>
                  <a:lnTo>
                    <a:pt x="660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7" name="Google Shape;37;p27"/>
            <p:cNvSpPr/>
            <p:nvPr/>
          </p:nvSpPr>
          <p:spPr>
            <a:xfrm>
              <a:off x="0" y="-2880"/>
              <a:ext cx="2214360" cy="1998720"/>
            </a:xfrm>
            <a:custGeom>
              <a:rect b="b" l="l" r="r" t="t"/>
              <a:pathLst>
                <a:path extrusionOk="0" h="72137" w="69188">
                  <a:moveTo>
                    <a:pt x="68659" y="0"/>
                  </a:moveTo>
                  <a:lnTo>
                    <a:pt x="0" y="71608"/>
                  </a:lnTo>
                  <a:lnTo>
                    <a:pt x="0" y="72137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8" name="Google Shape;38;p27"/>
            <p:cNvSpPr/>
            <p:nvPr/>
          </p:nvSpPr>
          <p:spPr>
            <a:xfrm>
              <a:off x="0" y="-2880"/>
              <a:ext cx="2315880" cy="2090880"/>
            </a:xfrm>
            <a:custGeom>
              <a:rect b="b" l="l" r="r" t="t"/>
              <a:pathLst>
                <a:path extrusionOk="0" h="75464" w="72364">
                  <a:moveTo>
                    <a:pt x="71834" y="0"/>
                  </a:moveTo>
                  <a:lnTo>
                    <a:pt x="0" y="74935"/>
                  </a:lnTo>
                  <a:lnTo>
                    <a:pt x="0" y="75464"/>
                  </a:lnTo>
                  <a:lnTo>
                    <a:pt x="7236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9" name="Google Shape;39;p27"/>
            <p:cNvSpPr/>
            <p:nvPr/>
          </p:nvSpPr>
          <p:spPr>
            <a:xfrm>
              <a:off x="0" y="-2880"/>
              <a:ext cx="2417760" cy="2183040"/>
            </a:xfrm>
            <a:custGeom>
              <a:rect b="b" l="l" r="r" t="t"/>
              <a:pathLst>
                <a:path extrusionOk="0" h="78792" w="75540">
                  <a:moveTo>
                    <a:pt x="75010" y="0"/>
                  </a:moveTo>
                  <a:lnTo>
                    <a:pt x="0" y="78262"/>
                  </a:lnTo>
                  <a:lnTo>
                    <a:pt x="0" y="78791"/>
                  </a:lnTo>
                  <a:lnTo>
                    <a:pt x="7554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0" name="Google Shape;40;p27"/>
            <p:cNvSpPr/>
            <p:nvPr/>
          </p:nvSpPr>
          <p:spPr>
            <a:xfrm>
              <a:off x="0" y="-2880"/>
              <a:ext cx="2519280" cy="2275200"/>
            </a:xfrm>
            <a:custGeom>
              <a:rect b="b" l="l" r="r" t="t"/>
              <a:pathLst>
                <a:path extrusionOk="0" h="82119" w="78716">
                  <a:moveTo>
                    <a:pt x="78186" y="0"/>
                  </a:moveTo>
                  <a:lnTo>
                    <a:pt x="0" y="81589"/>
                  </a:lnTo>
                  <a:lnTo>
                    <a:pt x="0" y="82118"/>
                  </a:lnTo>
                  <a:lnTo>
                    <a:pt x="7871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1" name="Google Shape;41;p27"/>
            <p:cNvSpPr/>
            <p:nvPr/>
          </p:nvSpPr>
          <p:spPr>
            <a:xfrm>
              <a:off x="0" y="-2880"/>
              <a:ext cx="2621160" cy="2367720"/>
            </a:xfrm>
            <a:custGeom>
              <a:rect b="b" l="l" r="r" t="t"/>
              <a:pathLst>
                <a:path extrusionOk="0" h="85446" w="81892">
                  <a:moveTo>
                    <a:pt x="81362" y="0"/>
                  </a:moveTo>
                  <a:lnTo>
                    <a:pt x="0" y="84916"/>
                  </a:lnTo>
                  <a:lnTo>
                    <a:pt x="0" y="85445"/>
                  </a:lnTo>
                  <a:lnTo>
                    <a:pt x="8189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2" name="Google Shape;42;p27"/>
            <p:cNvSpPr/>
            <p:nvPr/>
          </p:nvSpPr>
          <p:spPr>
            <a:xfrm>
              <a:off x="0" y="-2880"/>
              <a:ext cx="2722680" cy="2459880"/>
            </a:xfrm>
            <a:custGeom>
              <a:rect b="b" l="l" r="r" t="t"/>
              <a:pathLst>
                <a:path extrusionOk="0" h="88773" w="85068">
                  <a:moveTo>
                    <a:pt x="84538" y="0"/>
                  </a:moveTo>
                  <a:lnTo>
                    <a:pt x="0" y="88243"/>
                  </a:lnTo>
                  <a:lnTo>
                    <a:pt x="0" y="88772"/>
                  </a:lnTo>
                  <a:lnTo>
                    <a:pt x="8506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" name="Google Shape;43;p27"/>
            <p:cNvSpPr/>
            <p:nvPr/>
          </p:nvSpPr>
          <p:spPr>
            <a:xfrm>
              <a:off x="0" y="-2880"/>
              <a:ext cx="2826720" cy="2552040"/>
            </a:xfrm>
            <a:custGeom>
              <a:rect b="b" l="l" r="r" t="t"/>
              <a:pathLst>
                <a:path extrusionOk="0" h="92100" w="88319">
                  <a:moveTo>
                    <a:pt x="87789" y="0"/>
                  </a:moveTo>
                  <a:lnTo>
                    <a:pt x="0" y="91570"/>
                  </a:lnTo>
                  <a:lnTo>
                    <a:pt x="0" y="92099"/>
                  </a:lnTo>
                  <a:lnTo>
                    <a:pt x="8831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" name="Google Shape;44;p27"/>
            <p:cNvSpPr/>
            <p:nvPr/>
          </p:nvSpPr>
          <p:spPr>
            <a:xfrm>
              <a:off x="0" y="-2880"/>
              <a:ext cx="2928240" cy="2644200"/>
            </a:xfrm>
            <a:custGeom>
              <a:rect b="b" l="l" r="r" t="t"/>
              <a:pathLst>
                <a:path extrusionOk="0" h="95427" w="91495">
                  <a:moveTo>
                    <a:pt x="90965" y="0"/>
                  </a:moveTo>
                  <a:lnTo>
                    <a:pt x="0" y="94897"/>
                  </a:lnTo>
                  <a:lnTo>
                    <a:pt x="0" y="95426"/>
                  </a:lnTo>
                  <a:lnTo>
                    <a:pt x="914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" name="Google Shape;45;p27"/>
            <p:cNvSpPr/>
            <p:nvPr/>
          </p:nvSpPr>
          <p:spPr>
            <a:xfrm>
              <a:off x="0" y="-2880"/>
              <a:ext cx="3030120" cy="2736360"/>
            </a:xfrm>
            <a:custGeom>
              <a:rect b="b" l="l" r="r" t="t"/>
              <a:pathLst>
                <a:path extrusionOk="0" h="98754" w="94671">
                  <a:moveTo>
                    <a:pt x="94141" y="0"/>
                  </a:moveTo>
                  <a:lnTo>
                    <a:pt x="0" y="98224"/>
                  </a:lnTo>
                  <a:lnTo>
                    <a:pt x="0" y="98753"/>
                  </a:lnTo>
                  <a:lnTo>
                    <a:pt x="946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" name="Google Shape;46;p27"/>
            <p:cNvSpPr/>
            <p:nvPr/>
          </p:nvSpPr>
          <p:spPr>
            <a:xfrm>
              <a:off x="0" y="-2880"/>
              <a:ext cx="3131640" cy="2828520"/>
            </a:xfrm>
            <a:custGeom>
              <a:rect b="b" l="l" r="r" t="t"/>
              <a:pathLst>
                <a:path extrusionOk="0" h="102081" w="97847">
                  <a:moveTo>
                    <a:pt x="97317" y="0"/>
                  </a:moveTo>
                  <a:lnTo>
                    <a:pt x="0" y="101476"/>
                  </a:lnTo>
                  <a:lnTo>
                    <a:pt x="0" y="102081"/>
                  </a:lnTo>
                  <a:lnTo>
                    <a:pt x="978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" name="Google Shape;47;p27"/>
            <p:cNvSpPr/>
            <p:nvPr/>
          </p:nvSpPr>
          <p:spPr>
            <a:xfrm>
              <a:off x="0" y="-2880"/>
              <a:ext cx="3233520" cy="2920680"/>
            </a:xfrm>
            <a:custGeom>
              <a:rect b="b" l="l" r="r" t="t"/>
              <a:pathLst>
                <a:path extrusionOk="0" h="105408" w="101022">
                  <a:moveTo>
                    <a:pt x="100493" y="0"/>
                  </a:moveTo>
                  <a:lnTo>
                    <a:pt x="0" y="104803"/>
                  </a:lnTo>
                  <a:lnTo>
                    <a:pt x="0" y="105408"/>
                  </a:lnTo>
                  <a:lnTo>
                    <a:pt x="1010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" name="Google Shape;48;p27"/>
            <p:cNvSpPr/>
            <p:nvPr/>
          </p:nvSpPr>
          <p:spPr>
            <a:xfrm>
              <a:off x="0" y="-2880"/>
              <a:ext cx="3335040" cy="3012840"/>
            </a:xfrm>
            <a:custGeom>
              <a:rect b="b" l="l" r="r" t="t"/>
              <a:pathLst>
                <a:path extrusionOk="0" h="108735" w="104198">
                  <a:moveTo>
                    <a:pt x="103669" y="0"/>
                  </a:moveTo>
                  <a:lnTo>
                    <a:pt x="0" y="108130"/>
                  </a:lnTo>
                  <a:lnTo>
                    <a:pt x="0" y="108735"/>
                  </a:lnTo>
                  <a:lnTo>
                    <a:pt x="10419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" name="Google Shape;49;p27"/>
            <p:cNvSpPr/>
            <p:nvPr/>
          </p:nvSpPr>
          <p:spPr>
            <a:xfrm>
              <a:off x="0" y="-2880"/>
              <a:ext cx="3436560" cy="3105000"/>
            </a:xfrm>
            <a:custGeom>
              <a:rect b="b" l="l" r="r" t="t"/>
              <a:pathLst>
                <a:path extrusionOk="0" h="112062" w="107374">
                  <a:moveTo>
                    <a:pt x="106844" y="0"/>
                  </a:moveTo>
                  <a:lnTo>
                    <a:pt x="0" y="111457"/>
                  </a:lnTo>
                  <a:lnTo>
                    <a:pt x="0" y="112062"/>
                  </a:lnTo>
                  <a:lnTo>
                    <a:pt x="10737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" name="Google Shape;50;p27"/>
            <p:cNvSpPr/>
            <p:nvPr/>
          </p:nvSpPr>
          <p:spPr>
            <a:xfrm>
              <a:off x="0" y="-2880"/>
              <a:ext cx="3540600" cy="3197520"/>
            </a:xfrm>
            <a:custGeom>
              <a:rect b="b" l="l" r="r" t="t"/>
              <a:pathLst>
                <a:path extrusionOk="0" h="115389" w="110626">
                  <a:moveTo>
                    <a:pt x="110096" y="0"/>
                  </a:moveTo>
                  <a:lnTo>
                    <a:pt x="0" y="114784"/>
                  </a:lnTo>
                  <a:lnTo>
                    <a:pt x="0" y="115389"/>
                  </a:lnTo>
                  <a:lnTo>
                    <a:pt x="1106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" name="Google Shape;51;p27"/>
            <p:cNvSpPr/>
            <p:nvPr/>
          </p:nvSpPr>
          <p:spPr>
            <a:xfrm>
              <a:off x="0" y="-2880"/>
              <a:ext cx="3642480" cy="3289680"/>
            </a:xfrm>
            <a:custGeom>
              <a:rect b="b" l="l" r="r" t="t"/>
              <a:pathLst>
                <a:path extrusionOk="0" h="118716" w="113801">
                  <a:moveTo>
                    <a:pt x="113272" y="0"/>
                  </a:moveTo>
                  <a:lnTo>
                    <a:pt x="0" y="118111"/>
                  </a:lnTo>
                  <a:lnTo>
                    <a:pt x="0" y="118716"/>
                  </a:lnTo>
                  <a:lnTo>
                    <a:pt x="11380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" name="Google Shape;52;p27"/>
            <p:cNvSpPr/>
            <p:nvPr/>
          </p:nvSpPr>
          <p:spPr>
            <a:xfrm>
              <a:off x="0" y="-2880"/>
              <a:ext cx="3744000" cy="3381840"/>
            </a:xfrm>
            <a:custGeom>
              <a:rect b="b" l="l" r="r" t="t"/>
              <a:pathLst>
                <a:path extrusionOk="0" h="122043" w="116977">
                  <a:moveTo>
                    <a:pt x="116447" y="0"/>
                  </a:moveTo>
                  <a:lnTo>
                    <a:pt x="0" y="121438"/>
                  </a:lnTo>
                  <a:lnTo>
                    <a:pt x="0" y="122043"/>
                  </a:lnTo>
                  <a:lnTo>
                    <a:pt x="11697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" name="Google Shape;53;p27"/>
            <p:cNvSpPr/>
            <p:nvPr/>
          </p:nvSpPr>
          <p:spPr>
            <a:xfrm>
              <a:off x="0" y="-2880"/>
              <a:ext cx="3845880" cy="3474000"/>
            </a:xfrm>
            <a:custGeom>
              <a:rect b="b" l="l" r="r" t="t"/>
              <a:pathLst>
                <a:path extrusionOk="0" h="125371" w="120153">
                  <a:moveTo>
                    <a:pt x="119623" y="0"/>
                  </a:moveTo>
                  <a:lnTo>
                    <a:pt x="0" y="124765"/>
                  </a:lnTo>
                  <a:lnTo>
                    <a:pt x="0" y="125370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" name="Google Shape;54;p27"/>
            <p:cNvSpPr/>
            <p:nvPr/>
          </p:nvSpPr>
          <p:spPr>
            <a:xfrm>
              <a:off x="0" y="-2880"/>
              <a:ext cx="3947400" cy="3564000"/>
            </a:xfrm>
            <a:custGeom>
              <a:rect b="b" l="l" r="r" t="t"/>
              <a:pathLst>
                <a:path extrusionOk="0" h="128622" w="123329">
                  <a:moveTo>
                    <a:pt x="122799" y="0"/>
                  </a:moveTo>
                  <a:lnTo>
                    <a:pt x="0" y="128092"/>
                  </a:lnTo>
                  <a:lnTo>
                    <a:pt x="0" y="128622"/>
                  </a:lnTo>
                  <a:lnTo>
                    <a:pt x="1233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" name="Google Shape;55;p27"/>
            <p:cNvSpPr/>
            <p:nvPr/>
          </p:nvSpPr>
          <p:spPr>
            <a:xfrm>
              <a:off x="0" y="-2880"/>
              <a:ext cx="4048920" cy="3656160"/>
            </a:xfrm>
            <a:custGeom>
              <a:rect b="b" l="l" r="r" t="t"/>
              <a:pathLst>
                <a:path extrusionOk="0" h="131949" w="126505">
                  <a:moveTo>
                    <a:pt x="125975" y="0"/>
                  </a:moveTo>
                  <a:lnTo>
                    <a:pt x="0" y="131419"/>
                  </a:lnTo>
                  <a:lnTo>
                    <a:pt x="0" y="131949"/>
                  </a:lnTo>
                  <a:lnTo>
                    <a:pt x="1265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" name="Google Shape;56;p27"/>
            <p:cNvSpPr/>
            <p:nvPr/>
          </p:nvSpPr>
          <p:spPr>
            <a:xfrm>
              <a:off x="0" y="-2880"/>
              <a:ext cx="4150800" cy="3748320"/>
            </a:xfrm>
            <a:custGeom>
              <a:rect b="b" l="l" r="r" t="t"/>
              <a:pathLst>
                <a:path extrusionOk="0" h="135276" w="129681">
                  <a:moveTo>
                    <a:pt x="129151" y="0"/>
                  </a:moveTo>
                  <a:lnTo>
                    <a:pt x="0" y="134746"/>
                  </a:lnTo>
                  <a:lnTo>
                    <a:pt x="0" y="135276"/>
                  </a:lnTo>
                  <a:lnTo>
                    <a:pt x="12968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7" name="Google Shape;57;p27"/>
            <p:cNvSpPr/>
            <p:nvPr/>
          </p:nvSpPr>
          <p:spPr>
            <a:xfrm>
              <a:off x="0" y="-2880"/>
              <a:ext cx="4254840" cy="3840840"/>
            </a:xfrm>
            <a:custGeom>
              <a:rect b="b" l="l" r="r" t="t"/>
              <a:pathLst>
                <a:path extrusionOk="0" h="138603" w="132932">
                  <a:moveTo>
                    <a:pt x="132327" y="0"/>
                  </a:moveTo>
                  <a:lnTo>
                    <a:pt x="0" y="138073"/>
                  </a:lnTo>
                  <a:lnTo>
                    <a:pt x="0" y="138603"/>
                  </a:lnTo>
                  <a:lnTo>
                    <a:pt x="13293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8" name="Google Shape;58;p27"/>
            <p:cNvSpPr/>
            <p:nvPr/>
          </p:nvSpPr>
          <p:spPr>
            <a:xfrm>
              <a:off x="0" y="-2880"/>
              <a:ext cx="4356360" cy="3933000"/>
            </a:xfrm>
            <a:custGeom>
              <a:rect b="b" l="l" r="r" t="t"/>
              <a:pathLst>
                <a:path extrusionOk="0" h="141930" w="136108">
                  <a:moveTo>
                    <a:pt x="135578" y="0"/>
                  </a:moveTo>
                  <a:lnTo>
                    <a:pt x="0" y="141400"/>
                  </a:lnTo>
                  <a:lnTo>
                    <a:pt x="0" y="141930"/>
                  </a:lnTo>
                  <a:lnTo>
                    <a:pt x="1361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9" name="Google Shape;59;p27"/>
            <p:cNvSpPr/>
            <p:nvPr/>
          </p:nvSpPr>
          <p:spPr>
            <a:xfrm>
              <a:off x="0" y="-2880"/>
              <a:ext cx="4458240" cy="4025160"/>
            </a:xfrm>
            <a:custGeom>
              <a:rect b="b" l="l" r="r" t="t"/>
              <a:pathLst>
                <a:path extrusionOk="0" h="145257" w="139284">
                  <a:moveTo>
                    <a:pt x="138754" y="0"/>
                  </a:moveTo>
                  <a:lnTo>
                    <a:pt x="0" y="144728"/>
                  </a:lnTo>
                  <a:lnTo>
                    <a:pt x="0" y="145257"/>
                  </a:lnTo>
                  <a:lnTo>
                    <a:pt x="13928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0" name="Google Shape;60;p27"/>
            <p:cNvSpPr/>
            <p:nvPr/>
          </p:nvSpPr>
          <p:spPr>
            <a:xfrm>
              <a:off x="0" y="-2880"/>
              <a:ext cx="4559760" cy="4117320"/>
            </a:xfrm>
            <a:custGeom>
              <a:rect b="b" l="l" r="r" t="t"/>
              <a:pathLst>
                <a:path extrusionOk="0" h="148584" w="142460">
                  <a:moveTo>
                    <a:pt x="141930" y="0"/>
                  </a:moveTo>
                  <a:lnTo>
                    <a:pt x="0" y="148055"/>
                  </a:lnTo>
                  <a:lnTo>
                    <a:pt x="0" y="148584"/>
                  </a:lnTo>
                  <a:lnTo>
                    <a:pt x="14245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1" name="Google Shape;61;p27"/>
            <p:cNvSpPr/>
            <p:nvPr/>
          </p:nvSpPr>
          <p:spPr>
            <a:xfrm>
              <a:off x="0" y="-2880"/>
              <a:ext cx="4661280" cy="4209480"/>
            </a:xfrm>
            <a:custGeom>
              <a:rect b="b" l="l" r="r" t="t"/>
              <a:pathLst>
                <a:path extrusionOk="0" h="151911" w="145635">
                  <a:moveTo>
                    <a:pt x="145106" y="0"/>
                  </a:moveTo>
                  <a:lnTo>
                    <a:pt x="0" y="151382"/>
                  </a:lnTo>
                  <a:lnTo>
                    <a:pt x="0" y="151911"/>
                  </a:lnTo>
                  <a:lnTo>
                    <a:pt x="14563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2" name="Google Shape;62;p27"/>
            <p:cNvSpPr/>
            <p:nvPr/>
          </p:nvSpPr>
          <p:spPr>
            <a:xfrm>
              <a:off x="0" y="-2880"/>
              <a:ext cx="4763160" cy="4301640"/>
            </a:xfrm>
            <a:custGeom>
              <a:rect b="b" l="l" r="r" t="t"/>
              <a:pathLst>
                <a:path extrusionOk="0" h="155239" w="148811">
                  <a:moveTo>
                    <a:pt x="148281" y="0"/>
                  </a:moveTo>
                  <a:lnTo>
                    <a:pt x="0" y="154709"/>
                  </a:lnTo>
                  <a:lnTo>
                    <a:pt x="0" y="155238"/>
                  </a:lnTo>
                  <a:lnTo>
                    <a:pt x="14881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3" name="Google Shape;63;p27"/>
            <p:cNvSpPr/>
            <p:nvPr/>
          </p:nvSpPr>
          <p:spPr>
            <a:xfrm>
              <a:off x="0" y="-2880"/>
              <a:ext cx="4864680" cy="4393800"/>
            </a:xfrm>
            <a:custGeom>
              <a:rect b="b" l="l" r="r" t="t"/>
              <a:pathLst>
                <a:path extrusionOk="0" h="158566" w="151987">
                  <a:moveTo>
                    <a:pt x="151457" y="0"/>
                  </a:moveTo>
                  <a:lnTo>
                    <a:pt x="0" y="158036"/>
                  </a:lnTo>
                  <a:lnTo>
                    <a:pt x="0" y="158565"/>
                  </a:lnTo>
                  <a:lnTo>
                    <a:pt x="15198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4" name="Google Shape;64;p27"/>
            <p:cNvSpPr/>
            <p:nvPr/>
          </p:nvSpPr>
          <p:spPr>
            <a:xfrm>
              <a:off x="0" y="-2880"/>
              <a:ext cx="4968720" cy="4485960"/>
            </a:xfrm>
            <a:custGeom>
              <a:rect b="b" l="l" r="r" t="t"/>
              <a:pathLst>
                <a:path extrusionOk="0" h="161893" w="155239">
                  <a:moveTo>
                    <a:pt x="154633" y="0"/>
                  </a:moveTo>
                  <a:lnTo>
                    <a:pt x="0" y="161363"/>
                  </a:lnTo>
                  <a:lnTo>
                    <a:pt x="0" y="161892"/>
                  </a:lnTo>
                  <a:lnTo>
                    <a:pt x="15523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" name="Google Shape;65;p27"/>
            <p:cNvSpPr/>
            <p:nvPr/>
          </p:nvSpPr>
          <p:spPr>
            <a:xfrm>
              <a:off x="0" y="-2880"/>
              <a:ext cx="5070600" cy="4578120"/>
            </a:xfrm>
            <a:custGeom>
              <a:rect b="b" l="l" r="r" t="t"/>
              <a:pathLst>
                <a:path extrusionOk="0" h="165220" w="158414">
                  <a:moveTo>
                    <a:pt x="157885" y="0"/>
                  </a:moveTo>
                  <a:lnTo>
                    <a:pt x="0" y="164690"/>
                  </a:lnTo>
                  <a:lnTo>
                    <a:pt x="0" y="165219"/>
                  </a:lnTo>
                  <a:lnTo>
                    <a:pt x="15841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" name="Google Shape;66;p27"/>
            <p:cNvSpPr/>
            <p:nvPr/>
          </p:nvSpPr>
          <p:spPr>
            <a:xfrm>
              <a:off x="0" y="-2880"/>
              <a:ext cx="5172120" cy="4670640"/>
            </a:xfrm>
            <a:custGeom>
              <a:rect b="b" l="l" r="r" t="t"/>
              <a:pathLst>
                <a:path extrusionOk="0" h="168547" w="161590">
                  <a:moveTo>
                    <a:pt x="161060" y="0"/>
                  </a:moveTo>
                  <a:lnTo>
                    <a:pt x="0" y="168017"/>
                  </a:lnTo>
                  <a:lnTo>
                    <a:pt x="0" y="168546"/>
                  </a:lnTo>
                  <a:lnTo>
                    <a:pt x="16159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" name="Google Shape;67;p27"/>
            <p:cNvSpPr/>
            <p:nvPr/>
          </p:nvSpPr>
          <p:spPr>
            <a:xfrm>
              <a:off x="0" y="-2880"/>
              <a:ext cx="5273640" cy="4762800"/>
            </a:xfrm>
            <a:custGeom>
              <a:rect b="b" l="l" r="r" t="t"/>
              <a:pathLst>
                <a:path extrusionOk="0" h="171874" w="164766">
                  <a:moveTo>
                    <a:pt x="164236" y="0"/>
                  </a:moveTo>
                  <a:lnTo>
                    <a:pt x="0" y="171344"/>
                  </a:lnTo>
                  <a:lnTo>
                    <a:pt x="0" y="171873"/>
                  </a:lnTo>
                  <a:lnTo>
                    <a:pt x="16476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" name="Google Shape;68;p27"/>
            <p:cNvSpPr/>
            <p:nvPr/>
          </p:nvSpPr>
          <p:spPr>
            <a:xfrm>
              <a:off x="0" y="-2880"/>
              <a:ext cx="5375520" cy="4854960"/>
            </a:xfrm>
            <a:custGeom>
              <a:rect b="b" l="l" r="r" t="t"/>
              <a:pathLst>
                <a:path extrusionOk="0" h="175201" w="167942">
                  <a:moveTo>
                    <a:pt x="167412" y="0"/>
                  </a:moveTo>
                  <a:lnTo>
                    <a:pt x="0" y="174671"/>
                  </a:lnTo>
                  <a:lnTo>
                    <a:pt x="0" y="175200"/>
                  </a:lnTo>
                  <a:lnTo>
                    <a:pt x="1679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" name="Google Shape;69;p27"/>
            <p:cNvSpPr/>
            <p:nvPr/>
          </p:nvSpPr>
          <p:spPr>
            <a:xfrm>
              <a:off x="0" y="-2880"/>
              <a:ext cx="5477040" cy="4947120"/>
            </a:xfrm>
            <a:custGeom>
              <a:rect b="b" l="l" r="r" t="t"/>
              <a:pathLst>
                <a:path extrusionOk="0" h="178528" w="171118">
                  <a:moveTo>
                    <a:pt x="170588" y="0"/>
                  </a:moveTo>
                  <a:lnTo>
                    <a:pt x="0" y="177923"/>
                  </a:lnTo>
                  <a:lnTo>
                    <a:pt x="0" y="178528"/>
                  </a:lnTo>
                  <a:lnTo>
                    <a:pt x="17111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" name="Google Shape;70;p27"/>
            <p:cNvSpPr/>
            <p:nvPr/>
          </p:nvSpPr>
          <p:spPr>
            <a:xfrm>
              <a:off x="0" y="-2880"/>
              <a:ext cx="5578920" cy="5039280"/>
            </a:xfrm>
            <a:custGeom>
              <a:rect b="b" l="l" r="r" t="t"/>
              <a:pathLst>
                <a:path extrusionOk="0" h="181855" w="174294">
                  <a:moveTo>
                    <a:pt x="173764" y="0"/>
                  </a:moveTo>
                  <a:lnTo>
                    <a:pt x="0" y="181250"/>
                  </a:lnTo>
                  <a:lnTo>
                    <a:pt x="0" y="181855"/>
                  </a:lnTo>
                  <a:lnTo>
                    <a:pt x="17429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" name="Google Shape;71;p27"/>
            <p:cNvSpPr/>
            <p:nvPr/>
          </p:nvSpPr>
          <p:spPr>
            <a:xfrm>
              <a:off x="0" y="-2880"/>
              <a:ext cx="5680440" cy="5131440"/>
            </a:xfrm>
            <a:custGeom>
              <a:rect b="b" l="l" r="r" t="t"/>
              <a:pathLst>
                <a:path extrusionOk="0" h="185182" w="177469">
                  <a:moveTo>
                    <a:pt x="176940" y="0"/>
                  </a:moveTo>
                  <a:lnTo>
                    <a:pt x="0" y="184577"/>
                  </a:lnTo>
                  <a:lnTo>
                    <a:pt x="0" y="185182"/>
                  </a:lnTo>
                  <a:lnTo>
                    <a:pt x="17746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" name="Google Shape;72;p27"/>
            <p:cNvSpPr/>
            <p:nvPr/>
          </p:nvSpPr>
          <p:spPr>
            <a:xfrm>
              <a:off x="6768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4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" name="Google Shape;73;p27"/>
            <p:cNvSpPr/>
            <p:nvPr/>
          </p:nvSpPr>
          <p:spPr>
            <a:xfrm>
              <a:off x="17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" name="Google Shape;74;p27"/>
            <p:cNvSpPr/>
            <p:nvPr/>
          </p:nvSpPr>
          <p:spPr>
            <a:xfrm>
              <a:off x="2736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" name="Google Shape;75;p27"/>
            <p:cNvSpPr/>
            <p:nvPr/>
          </p:nvSpPr>
          <p:spPr>
            <a:xfrm>
              <a:off x="3751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" name="Google Shape;76;p27"/>
            <p:cNvSpPr/>
            <p:nvPr/>
          </p:nvSpPr>
          <p:spPr>
            <a:xfrm>
              <a:off x="4770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" name="Google Shape;77;p27"/>
            <p:cNvSpPr/>
            <p:nvPr/>
          </p:nvSpPr>
          <p:spPr>
            <a:xfrm>
              <a:off x="5785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8" name="Google Shape;78;p27"/>
            <p:cNvSpPr/>
            <p:nvPr/>
          </p:nvSpPr>
          <p:spPr>
            <a:xfrm>
              <a:off x="6800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9" name="Google Shape;79;p27"/>
            <p:cNvSpPr/>
            <p:nvPr/>
          </p:nvSpPr>
          <p:spPr>
            <a:xfrm>
              <a:off x="78192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5" y="0"/>
                  </a:moveTo>
                  <a:lnTo>
                    <a:pt x="1" y="185711"/>
                  </a:lnTo>
                  <a:lnTo>
                    <a:pt x="606" y="185711"/>
                  </a:lnTo>
                  <a:lnTo>
                    <a:pt x="1786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0" name="Google Shape;80;p27"/>
            <p:cNvSpPr/>
            <p:nvPr/>
          </p:nvSpPr>
          <p:spPr>
            <a:xfrm>
              <a:off x="8859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1" name="Google Shape;81;p27"/>
            <p:cNvSpPr/>
            <p:nvPr/>
          </p:nvSpPr>
          <p:spPr>
            <a:xfrm>
              <a:off x="9874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2" name="Google Shape;82;p27"/>
            <p:cNvSpPr/>
            <p:nvPr/>
          </p:nvSpPr>
          <p:spPr>
            <a:xfrm>
              <a:off x="10893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3" name="Google Shape;83;p27"/>
            <p:cNvSpPr/>
            <p:nvPr/>
          </p:nvSpPr>
          <p:spPr>
            <a:xfrm>
              <a:off x="11908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4" name="Google Shape;84;p27"/>
            <p:cNvSpPr/>
            <p:nvPr/>
          </p:nvSpPr>
          <p:spPr>
            <a:xfrm>
              <a:off x="12924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5" name="Google Shape;85;p27"/>
            <p:cNvSpPr/>
            <p:nvPr/>
          </p:nvSpPr>
          <p:spPr>
            <a:xfrm>
              <a:off x="13942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" name="Google Shape;86;p27"/>
            <p:cNvSpPr/>
            <p:nvPr/>
          </p:nvSpPr>
          <p:spPr>
            <a:xfrm>
              <a:off x="149580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7999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" name="Google Shape;87;p27"/>
            <p:cNvSpPr/>
            <p:nvPr/>
          </p:nvSpPr>
          <p:spPr>
            <a:xfrm>
              <a:off x="15998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" name="Google Shape;88;p27"/>
            <p:cNvSpPr/>
            <p:nvPr/>
          </p:nvSpPr>
          <p:spPr>
            <a:xfrm>
              <a:off x="170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" name="Google Shape;89;p27"/>
            <p:cNvSpPr/>
            <p:nvPr/>
          </p:nvSpPr>
          <p:spPr>
            <a:xfrm>
              <a:off x="18032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" name="Google Shape;90;p27"/>
            <p:cNvSpPr/>
            <p:nvPr/>
          </p:nvSpPr>
          <p:spPr>
            <a:xfrm>
              <a:off x="19047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" name="Google Shape;91;p27"/>
            <p:cNvSpPr/>
            <p:nvPr/>
          </p:nvSpPr>
          <p:spPr>
            <a:xfrm>
              <a:off x="20066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" name="Google Shape;92;p27"/>
            <p:cNvSpPr/>
            <p:nvPr/>
          </p:nvSpPr>
          <p:spPr>
            <a:xfrm>
              <a:off x="21081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" name="Google Shape;93;p27"/>
            <p:cNvSpPr/>
            <p:nvPr/>
          </p:nvSpPr>
          <p:spPr>
            <a:xfrm>
              <a:off x="22096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" name="Google Shape;94;p27"/>
            <p:cNvSpPr/>
            <p:nvPr/>
          </p:nvSpPr>
          <p:spPr>
            <a:xfrm>
              <a:off x="23140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" name="Google Shape;95;p27"/>
            <p:cNvSpPr/>
            <p:nvPr/>
          </p:nvSpPr>
          <p:spPr>
            <a:xfrm>
              <a:off x="24156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" name="Google Shape;96;p27"/>
            <p:cNvSpPr/>
            <p:nvPr/>
          </p:nvSpPr>
          <p:spPr>
            <a:xfrm>
              <a:off x="25171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" name="Google Shape;97;p27"/>
            <p:cNvSpPr/>
            <p:nvPr/>
          </p:nvSpPr>
          <p:spPr>
            <a:xfrm>
              <a:off x="26190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" name="Google Shape;98;p27"/>
            <p:cNvSpPr/>
            <p:nvPr/>
          </p:nvSpPr>
          <p:spPr>
            <a:xfrm>
              <a:off x="27205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9" name="Google Shape;99;p27"/>
            <p:cNvSpPr/>
            <p:nvPr/>
          </p:nvSpPr>
          <p:spPr>
            <a:xfrm>
              <a:off x="28224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0" name="Google Shape;100;p27"/>
            <p:cNvSpPr/>
            <p:nvPr/>
          </p:nvSpPr>
          <p:spPr>
            <a:xfrm>
              <a:off x="30279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1" name="Google Shape;101;p27"/>
            <p:cNvSpPr/>
            <p:nvPr/>
          </p:nvSpPr>
          <p:spPr>
            <a:xfrm>
              <a:off x="31294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2" name="Google Shape;102;p27"/>
            <p:cNvSpPr/>
            <p:nvPr/>
          </p:nvSpPr>
          <p:spPr>
            <a:xfrm>
              <a:off x="32313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3" name="Google Shape;103;p27"/>
            <p:cNvSpPr/>
            <p:nvPr/>
          </p:nvSpPr>
          <p:spPr>
            <a:xfrm>
              <a:off x="33328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4" name="Google Shape;104;p27"/>
            <p:cNvSpPr/>
            <p:nvPr/>
          </p:nvSpPr>
          <p:spPr>
            <a:xfrm>
              <a:off x="3434760" y="-2880"/>
              <a:ext cx="5709600" cy="5146200"/>
            </a:xfrm>
            <a:custGeom>
              <a:rect b="b" l="l" r="r" t="t"/>
              <a:pathLst>
                <a:path extrusionOk="0" h="185711" w="178377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376" y="151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5" name="Google Shape;105;p27"/>
            <p:cNvSpPr/>
            <p:nvPr/>
          </p:nvSpPr>
          <p:spPr>
            <a:xfrm>
              <a:off x="3536280" y="78840"/>
              <a:ext cx="5607720" cy="5064480"/>
            </a:xfrm>
            <a:custGeom>
              <a:rect b="b" l="l" r="r" t="t"/>
              <a:pathLst>
                <a:path extrusionOk="0" h="182763" w="175202">
                  <a:moveTo>
                    <a:pt x="175201" y="1"/>
                  </a:moveTo>
                  <a:lnTo>
                    <a:pt x="1" y="182763"/>
                  </a:lnTo>
                  <a:lnTo>
                    <a:pt x="530" y="182763"/>
                  </a:lnTo>
                  <a:lnTo>
                    <a:pt x="175201" y="530"/>
                  </a:lnTo>
                  <a:lnTo>
                    <a:pt x="17520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" name="Google Shape;106;p27"/>
            <p:cNvSpPr/>
            <p:nvPr/>
          </p:nvSpPr>
          <p:spPr>
            <a:xfrm>
              <a:off x="3843720" y="355320"/>
              <a:ext cx="5300280" cy="4788000"/>
            </a:xfrm>
            <a:custGeom>
              <a:rect b="b" l="l" r="r" t="t"/>
              <a:pathLst>
                <a:path extrusionOk="0" h="172781" w="165598">
                  <a:moveTo>
                    <a:pt x="165597" y="0"/>
                  </a:moveTo>
                  <a:lnTo>
                    <a:pt x="0" y="172781"/>
                  </a:lnTo>
                  <a:lnTo>
                    <a:pt x="529" y="172781"/>
                  </a:lnTo>
                  <a:lnTo>
                    <a:pt x="165597" y="530"/>
                  </a:lnTo>
                  <a:lnTo>
                    <a:pt x="16559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" name="Google Shape;107;p27"/>
            <p:cNvSpPr/>
            <p:nvPr/>
          </p:nvSpPr>
          <p:spPr>
            <a:xfrm>
              <a:off x="3945240" y="447480"/>
              <a:ext cx="5198760" cy="4695480"/>
            </a:xfrm>
            <a:custGeom>
              <a:rect b="b" l="l" r="r" t="t"/>
              <a:pathLst>
                <a:path extrusionOk="0" h="169454" w="162423">
                  <a:moveTo>
                    <a:pt x="162422" y="0"/>
                  </a:moveTo>
                  <a:lnTo>
                    <a:pt x="1" y="169454"/>
                  </a:lnTo>
                  <a:lnTo>
                    <a:pt x="530" y="169454"/>
                  </a:lnTo>
                  <a:lnTo>
                    <a:pt x="162422" y="530"/>
                  </a:lnTo>
                  <a:lnTo>
                    <a:pt x="1624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" name="Google Shape;108;p27"/>
            <p:cNvSpPr/>
            <p:nvPr/>
          </p:nvSpPr>
          <p:spPr>
            <a:xfrm>
              <a:off x="4047120" y="539640"/>
              <a:ext cx="5097240" cy="4603320"/>
            </a:xfrm>
            <a:custGeom>
              <a:rect b="b" l="l" r="r" t="t"/>
              <a:pathLst>
                <a:path extrusionOk="0" h="166127" w="159247">
                  <a:moveTo>
                    <a:pt x="159246" y="0"/>
                  </a:moveTo>
                  <a:lnTo>
                    <a:pt x="1" y="166127"/>
                  </a:lnTo>
                  <a:lnTo>
                    <a:pt x="530" y="166127"/>
                  </a:lnTo>
                  <a:lnTo>
                    <a:pt x="159246" y="530"/>
                  </a:lnTo>
                  <a:lnTo>
                    <a:pt x="1592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" name="Google Shape;109;p27"/>
            <p:cNvSpPr/>
            <p:nvPr/>
          </p:nvSpPr>
          <p:spPr>
            <a:xfrm>
              <a:off x="4148640" y="631800"/>
              <a:ext cx="4995360" cy="4511160"/>
            </a:xfrm>
            <a:custGeom>
              <a:rect b="b" l="l" r="r" t="t"/>
              <a:pathLst>
                <a:path extrusionOk="0" h="162801" w="156071">
                  <a:moveTo>
                    <a:pt x="156070" y="0"/>
                  </a:moveTo>
                  <a:lnTo>
                    <a:pt x="1" y="162800"/>
                  </a:lnTo>
                  <a:lnTo>
                    <a:pt x="530" y="162800"/>
                  </a:lnTo>
                  <a:lnTo>
                    <a:pt x="156070" y="530"/>
                  </a:lnTo>
                  <a:lnTo>
                    <a:pt x="1560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" name="Google Shape;110;p27"/>
            <p:cNvSpPr/>
            <p:nvPr/>
          </p:nvSpPr>
          <p:spPr>
            <a:xfrm>
              <a:off x="4250160" y="724320"/>
              <a:ext cx="4893840" cy="4419000"/>
            </a:xfrm>
            <a:custGeom>
              <a:rect b="b" l="l" r="r" t="t"/>
              <a:pathLst>
                <a:path extrusionOk="0" h="159473" w="152895">
                  <a:moveTo>
                    <a:pt x="152894" y="0"/>
                  </a:moveTo>
                  <a:lnTo>
                    <a:pt x="0" y="159473"/>
                  </a:lnTo>
                  <a:lnTo>
                    <a:pt x="530" y="159473"/>
                  </a:lnTo>
                  <a:lnTo>
                    <a:pt x="152894" y="530"/>
                  </a:lnTo>
                  <a:lnTo>
                    <a:pt x="1528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" name="Google Shape;111;p27"/>
            <p:cNvSpPr/>
            <p:nvPr/>
          </p:nvSpPr>
          <p:spPr>
            <a:xfrm>
              <a:off x="4453560" y="908640"/>
              <a:ext cx="4690440" cy="4234680"/>
            </a:xfrm>
            <a:custGeom>
              <a:rect b="b" l="l" r="r" t="t"/>
              <a:pathLst>
                <a:path extrusionOk="0" h="152819" w="146543">
                  <a:moveTo>
                    <a:pt x="146542" y="1"/>
                  </a:moveTo>
                  <a:lnTo>
                    <a:pt x="0" y="152819"/>
                  </a:lnTo>
                  <a:lnTo>
                    <a:pt x="529" y="152819"/>
                  </a:lnTo>
                  <a:lnTo>
                    <a:pt x="146542" y="530"/>
                  </a:lnTo>
                  <a:lnTo>
                    <a:pt x="14654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" name="Google Shape;112;p27"/>
            <p:cNvSpPr/>
            <p:nvPr/>
          </p:nvSpPr>
          <p:spPr>
            <a:xfrm>
              <a:off x="4557600" y="1000800"/>
              <a:ext cx="4586400" cy="4142520"/>
            </a:xfrm>
            <a:custGeom>
              <a:rect b="b" l="l" r="r" t="t"/>
              <a:pathLst>
                <a:path extrusionOk="0" h="149493" w="143292">
                  <a:moveTo>
                    <a:pt x="143291" y="1"/>
                  </a:moveTo>
                  <a:lnTo>
                    <a:pt x="1" y="149492"/>
                  </a:lnTo>
                  <a:lnTo>
                    <a:pt x="530" y="149492"/>
                  </a:lnTo>
                  <a:lnTo>
                    <a:pt x="143291" y="530"/>
                  </a:lnTo>
                  <a:lnTo>
                    <a:pt x="14329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" name="Google Shape;113;p27"/>
            <p:cNvSpPr/>
            <p:nvPr/>
          </p:nvSpPr>
          <p:spPr>
            <a:xfrm>
              <a:off x="4659480" y="1092960"/>
              <a:ext cx="4484880" cy="4050360"/>
            </a:xfrm>
            <a:custGeom>
              <a:rect b="b" l="l" r="r" t="t"/>
              <a:pathLst>
                <a:path extrusionOk="0" h="146165" w="140116">
                  <a:moveTo>
                    <a:pt x="140115" y="1"/>
                  </a:moveTo>
                  <a:lnTo>
                    <a:pt x="0" y="146165"/>
                  </a:lnTo>
                  <a:lnTo>
                    <a:pt x="530" y="146165"/>
                  </a:lnTo>
                  <a:lnTo>
                    <a:pt x="140115" y="530"/>
                  </a:lnTo>
                  <a:lnTo>
                    <a:pt x="14011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" name="Google Shape;114;p27"/>
            <p:cNvSpPr/>
            <p:nvPr/>
          </p:nvSpPr>
          <p:spPr>
            <a:xfrm>
              <a:off x="4862520" y="1275120"/>
              <a:ext cx="4281480" cy="3867840"/>
            </a:xfrm>
            <a:custGeom>
              <a:rect b="b" l="l" r="r" t="t"/>
              <a:pathLst>
                <a:path extrusionOk="0" h="139587" w="133764">
                  <a:moveTo>
                    <a:pt x="133763" y="0"/>
                  </a:moveTo>
                  <a:lnTo>
                    <a:pt x="0" y="139586"/>
                  </a:lnTo>
                  <a:lnTo>
                    <a:pt x="529" y="139586"/>
                  </a:lnTo>
                  <a:lnTo>
                    <a:pt x="133763" y="605"/>
                  </a:lnTo>
                  <a:lnTo>
                    <a:pt x="13376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" name="Google Shape;115;p27"/>
            <p:cNvSpPr/>
            <p:nvPr/>
          </p:nvSpPr>
          <p:spPr>
            <a:xfrm>
              <a:off x="4964400" y="1367640"/>
              <a:ext cx="4179960" cy="3775680"/>
            </a:xfrm>
            <a:custGeom>
              <a:rect b="b" l="l" r="r" t="t"/>
              <a:pathLst>
                <a:path extrusionOk="0" h="136259" w="130589">
                  <a:moveTo>
                    <a:pt x="130588" y="0"/>
                  </a:moveTo>
                  <a:lnTo>
                    <a:pt x="1" y="136259"/>
                  </a:lnTo>
                  <a:lnTo>
                    <a:pt x="530" y="136259"/>
                  </a:lnTo>
                  <a:lnTo>
                    <a:pt x="130588" y="605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" name="Google Shape;116;p27"/>
            <p:cNvSpPr/>
            <p:nvPr/>
          </p:nvSpPr>
          <p:spPr>
            <a:xfrm>
              <a:off x="5065920" y="1459800"/>
              <a:ext cx="4078080" cy="3683520"/>
            </a:xfrm>
            <a:custGeom>
              <a:rect b="b" l="l" r="r" t="t"/>
              <a:pathLst>
                <a:path extrusionOk="0" h="132932" w="127413">
                  <a:moveTo>
                    <a:pt x="127412" y="0"/>
                  </a:moveTo>
                  <a:lnTo>
                    <a:pt x="1" y="132932"/>
                  </a:lnTo>
                  <a:lnTo>
                    <a:pt x="530" y="132932"/>
                  </a:lnTo>
                  <a:lnTo>
                    <a:pt x="127412" y="605"/>
                  </a:lnTo>
                  <a:lnTo>
                    <a:pt x="1274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" name="Google Shape;117;p27"/>
            <p:cNvSpPr/>
            <p:nvPr/>
          </p:nvSpPr>
          <p:spPr>
            <a:xfrm>
              <a:off x="5167800" y="1551960"/>
              <a:ext cx="3976560" cy="3591360"/>
            </a:xfrm>
            <a:custGeom>
              <a:rect b="b" l="l" r="r" t="t"/>
              <a:pathLst>
                <a:path extrusionOk="0" h="129605" w="124237">
                  <a:moveTo>
                    <a:pt x="124236" y="1"/>
                  </a:moveTo>
                  <a:lnTo>
                    <a:pt x="1" y="129605"/>
                  </a:lnTo>
                  <a:lnTo>
                    <a:pt x="530" y="129605"/>
                  </a:lnTo>
                  <a:lnTo>
                    <a:pt x="124236" y="605"/>
                  </a:lnTo>
                  <a:lnTo>
                    <a:pt x="12423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" name="Google Shape;118;p27"/>
            <p:cNvSpPr/>
            <p:nvPr/>
          </p:nvSpPr>
          <p:spPr>
            <a:xfrm>
              <a:off x="5271840" y="1644120"/>
              <a:ext cx="3872520" cy="3499200"/>
            </a:xfrm>
            <a:custGeom>
              <a:rect b="b" l="l" r="r" t="t"/>
              <a:pathLst>
                <a:path extrusionOk="0" h="126278" w="120985">
                  <a:moveTo>
                    <a:pt x="120984" y="1"/>
                  </a:moveTo>
                  <a:lnTo>
                    <a:pt x="0" y="126278"/>
                  </a:lnTo>
                  <a:lnTo>
                    <a:pt x="529" y="126278"/>
                  </a:lnTo>
                  <a:lnTo>
                    <a:pt x="120984" y="605"/>
                  </a:lnTo>
                  <a:lnTo>
                    <a:pt x="12098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" name="Google Shape;119;p27"/>
            <p:cNvSpPr/>
            <p:nvPr/>
          </p:nvSpPr>
          <p:spPr>
            <a:xfrm>
              <a:off x="5373360" y="1736280"/>
              <a:ext cx="3770640" cy="3407040"/>
            </a:xfrm>
            <a:custGeom>
              <a:rect b="b" l="l" r="r" t="t"/>
              <a:pathLst>
                <a:path extrusionOk="0" h="122951" w="117810">
                  <a:moveTo>
                    <a:pt x="117809" y="1"/>
                  </a:moveTo>
                  <a:lnTo>
                    <a:pt x="1" y="122951"/>
                  </a:lnTo>
                  <a:lnTo>
                    <a:pt x="530" y="122951"/>
                  </a:lnTo>
                  <a:lnTo>
                    <a:pt x="117809" y="606"/>
                  </a:lnTo>
                  <a:lnTo>
                    <a:pt x="11780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0" name="Google Shape;120;p27"/>
            <p:cNvSpPr/>
            <p:nvPr/>
          </p:nvSpPr>
          <p:spPr>
            <a:xfrm>
              <a:off x="5474880" y="1828440"/>
              <a:ext cx="3669120" cy="3314880"/>
            </a:xfrm>
            <a:custGeom>
              <a:rect b="b" l="l" r="r" t="t"/>
              <a:pathLst>
                <a:path extrusionOk="0" h="119624" w="114634">
                  <a:moveTo>
                    <a:pt x="114633" y="1"/>
                  </a:moveTo>
                  <a:lnTo>
                    <a:pt x="1" y="119624"/>
                  </a:lnTo>
                  <a:lnTo>
                    <a:pt x="530" y="119624"/>
                  </a:lnTo>
                  <a:lnTo>
                    <a:pt x="114633" y="606"/>
                  </a:lnTo>
                  <a:lnTo>
                    <a:pt x="11463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1" name="Google Shape;121;p27"/>
            <p:cNvSpPr/>
            <p:nvPr/>
          </p:nvSpPr>
          <p:spPr>
            <a:xfrm>
              <a:off x="5576760" y="1920600"/>
              <a:ext cx="3567240" cy="3222360"/>
            </a:xfrm>
            <a:custGeom>
              <a:rect b="b" l="l" r="r" t="t"/>
              <a:pathLst>
                <a:path extrusionOk="0" h="116297" w="111458">
                  <a:moveTo>
                    <a:pt x="111457" y="1"/>
                  </a:moveTo>
                  <a:lnTo>
                    <a:pt x="1" y="116297"/>
                  </a:lnTo>
                  <a:lnTo>
                    <a:pt x="530" y="116297"/>
                  </a:lnTo>
                  <a:lnTo>
                    <a:pt x="111457" y="530"/>
                  </a:lnTo>
                  <a:lnTo>
                    <a:pt x="11145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2" name="Google Shape;122;p27"/>
            <p:cNvSpPr/>
            <p:nvPr/>
          </p:nvSpPr>
          <p:spPr>
            <a:xfrm>
              <a:off x="5678280" y="2012760"/>
              <a:ext cx="3465720" cy="3130200"/>
            </a:xfrm>
            <a:custGeom>
              <a:rect b="b" l="l" r="r" t="t"/>
              <a:pathLst>
                <a:path extrusionOk="0" h="112970" w="108282">
                  <a:moveTo>
                    <a:pt x="108281" y="1"/>
                  </a:moveTo>
                  <a:lnTo>
                    <a:pt x="0" y="112970"/>
                  </a:lnTo>
                  <a:lnTo>
                    <a:pt x="530" y="112970"/>
                  </a:lnTo>
                  <a:lnTo>
                    <a:pt x="108281" y="530"/>
                  </a:lnTo>
                  <a:lnTo>
                    <a:pt x="10828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3" name="Google Shape;123;p27"/>
            <p:cNvSpPr/>
            <p:nvPr/>
          </p:nvSpPr>
          <p:spPr>
            <a:xfrm>
              <a:off x="5780160" y="2104920"/>
              <a:ext cx="3364200" cy="3038040"/>
            </a:xfrm>
            <a:custGeom>
              <a:rect b="b" l="l" r="r" t="t"/>
              <a:pathLst>
                <a:path extrusionOk="0" h="109643" w="105106">
                  <a:moveTo>
                    <a:pt x="105105" y="1"/>
                  </a:moveTo>
                  <a:lnTo>
                    <a:pt x="0" y="109643"/>
                  </a:lnTo>
                  <a:lnTo>
                    <a:pt x="530" y="109643"/>
                  </a:lnTo>
                  <a:lnTo>
                    <a:pt x="105105" y="530"/>
                  </a:lnTo>
                  <a:lnTo>
                    <a:pt x="10510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4" name="Google Shape;124;p27"/>
            <p:cNvSpPr/>
            <p:nvPr/>
          </p:nvSpPr>
          <p:spPr>
            <a:xfrm>
              <a:off x="5881680" y="2197440"/>
              <a:ext cx="3262320" cy="2945880"/>
            </a:xfrm>
            <a:custGeom>
              <a:rect b="b" l="l" r="r" t="t"/>
              <a:pathLst>
                <a:path extrusionOk="0" h="106316" w="101930">
                  <a:moveTo>
                    <a:pt x="101929" y="1"/>
                  </a:moveTo>
                  <a:lnTo>
                    <a:pt x="0" y="106316"/>
                  </a:lnTo>
                  <a:lnTo>
                    <a:pt x="529" y="106316"/>
                  </a:lnTo>
                  <a:lnTo>
                    <a:pt x="101929" y="530"/>
                  </a:lnTo>
                  <a:lnTo>
                    <a:pt x="10192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5" name="Google Shape;125;p27"/>
            <p:cNvSpPr/>
            <p:nvPr/>
          </p:nvSpPr>
          <p:spPr>
            <a:xfrm>
              <a:off x="5985720" y="2289600"/>
              <a:ext cx="3158280" cy="2853720"/>
            </a:xfrm>
            <a:custGeom>
              <a:rect b="b" l="l" r="r" t="t"/>
              <a:pathLst>
                <a:path extrusionOk="0" h="102988" w="98679">
                  <a:moveTo>
                    <a:pt x="98678" y="0"/>
                  </a:moveTo>
                  <a:lnTo>
                    <a:pt x="1" y="102988"/>
                  </a:lnTo>
                  <a:lnTo>
                    <a:pt x="530" y="102988"/>
                  </a:lnTo>
                  <a:lnTo>
                    <a:pt x="98678" y="529"/>
                  </a:lnTo>
                  <a:lnTo>
                    <a:pt x="986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6" name="Google Shape;126;p27"/>
            <p:cNvSpPr/>
            <p:nvPr/>
          </p:nvSpPr>
          <p:spPr>
            <a:xfrm>
              <a:off x="6087600" y="2381760"/>
              <a:ext cx="3056760" cy="2761560"/>
            </a:xfrm>
            <a:custGeom>
              <a:rect b="b" l="l" r="r" t="t"/>
              <a:pathLst>
                <a:path extrusionOk="0" h="99661" w="95503">
                  <a:moveTo>
                    <a:pt x="95502" y="0"/>
                  </a:moveTo>
                  <a:lnTo>
                    <a:pt x="0" y="99661"/>
                  </a:lnTo>
                  <a:lnTo>
                    <a:pt x="530" y="99661"/>
                  </a:lnTo>
                  <a:lnTo>
                    <a:pt x="95502" y="529"/>
                  </a:lnTo>
                  <a:lnTo>
                    <a:pt x="955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" name="Google Shape;127;p27"/>
            <p:cNvSpPr/>
            <p:nvPr/>
          </p:nvSpPr>
          <p:spPr>
            <a:xfrm>
              <a:off x="6189120" y="2473920"/>
              <a:ext cx="2954880" cy="2669400"/>
            </a:xfrm>
            <a:custGeom>
              <a:rect b="b" l="l" r="r" t="t"/>
              <a:pathLst>
                <a:path extrusionOk="0" h="96334" w="92327">
                  <a:moveTo>
                    <a:pt x="92326" y="0"/>
                  </a:moveTo>
                  <a:lnTo>
                    <a:pt x="0" y="96334"/>
                  </a:lnTo>
                  <a:lnTo>
                    <a:pt x="529" y="96334"/>
                  </a:lnTo>
                  <a:lnTo>
                    <a:pt x="92326" y="530"/>
                  </a:lnTo>
                  <a:lnTo>
                    <a:pt x="9232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" name="Google Shape;128;p27"/>
            <p:cNvSpPr/>
            <p:nvPr/>
          </p:nvSpPr>
          <p:spPr>
            <a:xfrm>
              <a:off x="6290640" y="2566080"/>
              <a:ext cx="2853360" cy="2577240"/>
            </a:xfrm>
            <a:custGeom>
              <a:rect b="b" l="l" r="r" t="t"/>
              <a:pathLst>
                <a:path extrusionOk="0" h="93007" w="89151">
                  <a:moveTo>
                    <a:pt x="89150" y="0"/>
                  </a:moveTo>
                  <a:lnTo>
                    <a:pt x="0" y="93007"/>
                  </a:lnTo>
                  <a:lnTo>
                    <a:pt x="529" y="93007"/>
                  </a:lnTo>
                  <a:lnTo>
                    <a:pt x="89150" y="530"/>
                  </a:lnTo>
                  <a:lnTo>
                    <a:pt x="8915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" name="Google Shape;129;p27"/>
            <p:cNvSpPr/>
            <p:nvPr/>
          </p:nvSpPr>
          <p:spPr>
            <a:xfrm>
              <a:off x="6392520" y="2658240"/>
              <a:ext cx="2751840" cy="2484720"/>
            </a:xfrm>
            <a:custGeom>
              <a:rect b="b" l="l" r="r" t="t"/>
              <a:pathLst>
                <a:path extrusionOk="0" h="89680" w="85976">
                  <a:moveTo>
                    <a:pt x="85975" y="0"/>
                  </a:moveTo>
                  <a:lnTo>
                    <a:pt x="1" y="89680"/>
                  </a:lnTo>
                  <a:lnTo>
                    <a:pt x="530" y="89680"/>
                  </a:lnTo>
                  <a:lnTo>
                    <a:pt x="85975" y="530"/>
                  </a:lnTo>
                  <a:lnTo>
                    <a:pt x="859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" name="Google Shape;130;p27"/>
            <p:cNvSpPr/>
            <p:nvPr/>
          </p:nvSpPr>
          <p:spPr>
            <a:xfrm>
              <a:off x="6494040" y="2750400"/>
              <a:ext cx="2649960" cy="2392560"/>
            </a:xfrm>
            <a:custGeom>
              <a:rect b="b" l="l" r="r" t="t"/>
              <a:pathLst>
                <a:path extrusionOk="0" h="86353" w="82800">
                  <a:moveTo>
                    <a:pt x="82799" y="0"/>
                  </a:moveTo>
                  <a:lnTo>
                    <a:pt x="1" y="86353"/>
                  </a:lnTo>
                  <a:lnTo>
                    <a:pt x="530" y="86353"/>
                  </a:lnTo>
                  <a:lnTo>
                    <a:pt x="82799" y="530"/>
                  </a:lnTo>
                  <a:lnTo>
                    <a:pt x="827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" name="Google Shape;131;p27"/>
            <p:cNvSpPr/>
            <p:nvPr/>
          </p:nvSpPr>
          <p:spPr>
            <a:xfrm>
              <a:off x="6595560" y="2842560"/>
              <a:ext cx="2548440" cy="2300400"/>
            </a:xfrm>
            <a:custGeom>
              <a:rect b="b" l="l" r="r" t="t"/>
              <a:pathLst>
                <a:path extrusionOk="0" h="83026" w="79624">
                  <a:moveTo>
                    <a:pt x="79623" y="0"/>
                  </a:moveTo>
                  <a:lnTo>
                    <a:pt x="1" y="83026"/>
                  </a:lnTo>
                  <a:lnTo>
                    <a:pt x="530" y="83026"/>
                  </a:lnTo>
                  <a:lnTo>
                    <a:pt x="79623" y="530"/>
                  </a:lnTo>
                  <a:lnTo>
                    <a:pt x="7962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" name="Google Shape;132;p27"/>
            <p:cNvSpPr/>
            <p:nvPr/>
          </p:nvSpPr>
          <p:spPr>
            <a:xfrm>
              <a:off x="6697440" y="2934720"/>
              <a:ext cx="2446920" cy="2208240"/>
            </a:xfrm>
            <a:custGeom>
              <a:rect b="b" l="l" r="r" t="t"/>
              <a:pathLst>
                <a:path extrusionOk="0" h="79699" w="76448">
                  <a:moveTo>
                    <a:pt x="76447" y="1"/>
                  </a:moveTo>
                  <a:lnTo>
                    <a:pt x="0" y="79699"/>
                  </a:lnTo>
                  <a:lnTo>
                    <a:pt x="605" y="79699"/>
                  </a:lnTo>
                  <a:lnTo>
                    <a:pt x="76447" y="530"/>
                  </a:lnTo>
                  <a:lnTo>
                    <a:pt x="7644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" name="Google Shape;133;p27"/>
            <p:cNvSpPr/>
            <p:nvPr/>
          </p:nvSpPr>
          <p:spPr>
            <a:xfrm>
              <a:off x="6801480" y="3027240"/>
              <a:ext cx="2342520" cy="2116080"/>
            </a:xfrm>
            <a:custGeom>
              <a:rect b="b" l="l" r="r" t="t"/>
              <a:pathLst>
                <a:path extrusionOk="0" h="76372" w="73197">
                  <a:moveTo>
                    <a:pt x="73196" y="1"/>
                  </a:moveTo>
                  <a:lnTo>
                    <a:pt x="1" y="76372"/>
                  </a:lnTo>
                  <a:lnTo>
                    <a:pt x="530" y="76372"/>
                  </a:lnTo>
                  <a:lnTo>
                    <a:pt x="73196" y="530"/>
                  </a:lnTo>
                  <a:lnTo>
                    <a:pt x="7319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" name="Google Shape;134;p27"/>
            <p:cNvSpPr/>
            <p:nvPr/>
          </p:nvSpPr>
          <p:spPr>
            <a:xfrm>
              <a:off x="6903000" y="3119400"/>
              <a:ext cx="2241000" cy="2023920"/>
            </a:xfrm>
            <a:custGeom>
              <a:rect b="b" l="l" r="r" t="t"/>
              <a:pathLst>
                <a:path extrusionOk="0" h="73045" w="70021">
                  <a:moveTo>
                    <a:pt x="70020" y="1"/>
                  </a:moveTo>
                  <a:lnTo>
                    <a:pt x="1" y="73045"/>
                  </a:lnTo>
                  <a:lnTo>
                    <a:pt x="530" y="73045"/>
                  </a:lnTo>
                  <a:lnTo>
                    <a:pt x="70020" y="530"/>
                  </a:lnTo>
                  <a:lnTo>
                    <a:pt x="7002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" name="Google Shape;135;p27"/>
            <p:cNvSpPr/>
            <p:nvPr/>
          </p:nvSpPr>
          <p:spPr>
            <a:xfrm>
              <a:off x="7004880" y="3211560"/>
              <a:ext cx="2139480" cy="1931760"/>
            </a:xfrm>
            <a:custGeom>
              <a:rect b="b" l="l" r="r" t="t"/>
              <a:pathLst>
                <a:path extrusionOk="0" h="69718" w="66845">
                  <a:moveTo>
                    <a:pt x="66844" y="1"/>
                  </a:moveTo>
                  <a:lnTo>
                    <a:pt x="1" y="69718"/>
                  </a:lnTo>
                  <a:lnTo>
                    <a:pt x="530" y="69718"/>
                  </a:lnTo>
                  <a:lnTo>
                    <a:pt x="66844" y="530"/>
                  </a:lnTo>
                  <a:lnTo>
                    <a:pt x="6684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" name="Google Shape;136;p27"/>
            <p:cNvSpPr/>
            <p:nvPr/>
          </p:nvSpPr>
          <p:spPr>
            <a:xfrm>
              <a:off x="7106400" y="3301560"/>
              <a:ext cx="2037600" cy="1841400"/>
            </a:xfrm>
            <a:custGeom>
              <a:rect b="b" l="l" r="r" t="t"/>
              <a:pathLst>
                <a:path extrusionOk="0" h="66466" w="63669">
                  <a:moveTo>
                    <a:pt x="63668" y="0"/>
                  </a:moveTo>
                  <a:lnTo>
                    <a:pt x="0" y="66466"/>
                  </a:lnTo>
                  <a:lnTo>
                    <a:pt x="530" y="66466"/>
                  </a:lnTo>
                  <a:lnTo>
                    <a:pt x="63668" y="605"/>
                  </a:lnTo>
                  <a:lnTo>
                    <a:pt x="636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" name="Google Shape;137;p27"/>
            <p:cNvSpPr/>
            <p:nvPr/>
          </p:nvSpPr>
          <p:spPr>
            <a:xfrm>
              <a:off x="7207920" y="3393720"/>
              <a:ext cx="1936080" cy="1749240"/>
            </a:xfrm>
            <a:custGeom>
              <a:rect b="b" l="l" r="r" t="t"/>
              <a:pathLst>
                <a:path extrusionOk="0" h="63139" w="60493">
                  <a:moveTo>
                    <a:pt x="60492" y="0"/>
                  </a:moveTo>
                  <a:lnTo>
                    <a:pt x="0" y="63139"/>
                  </a:lnTo>
                  <a:lnTo>
                    <a:pt x="530" y="63139"/>
                  </a:lnTo>
                  <a:lnTo>
                    <a:pt x="60492" y="605"/>
                  </a:lnTo>
                  <a:lnTo>
                    <a:pt x="6049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" name="Google Shape;138;p27"/>
            <p:cNvSpPr/>
            <p:nvPr/>
          </p:nvSpPr>
          <p:spPr>
            <a:xfrm>
              <a:off x="7309800" y="3485880"/>
              <a:ext cx="1834200" cy="1657080"/>
            </a:xfrm>
            <a:custGeom>
              <a:rect b="b" l="l" r="r" t="t"/>
              <a:pathLst>
                <a:path extrusionOk="0" h="59812" w="57317">
                  <a:moveTo>
                    <a:pt x="57316" y="0"/>
                  </a:moveTo>
                  <a:lnTo>
                    <a:pt x="0" y="59812"/>
                  </a:lnTo>
                  <a:lnTo>
                    <a:pt x="529" y="59812"/>
                  </a:lnTo>
                  <a:lnTo>
                    <a:pt x="57316" y="605"/>
                  </a:lnTo>
                  <a:lnTo>
                    <a:pt x="5731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" name="Google Shape;139;p27"/>
            <p:cNvSpPr/>
            <p:nvPr/>
          </p:nvSpPr>
          <p:spPr>
            <a:xfrm>
              <a:off x="7411320" y="3578040"/>
              <a:ext cx="1732680" cy="1564920"/>
            </a:xfrm>
            <a:custGeom>
              <a:rect b="b" l="l" r="r" t="t"/>
              <a:pathLst>
                <a:path extrusionOk="0" h="56485" w="54142">
                  <a:moveTo>
                    <a:pt x="54141" y="0"/>
                  </a:moveTo>
                  <a:lnTo>
                    <a:pt x="1" y="56485"/>
                  </a:lnTo>
                  <a:lnTo>
                    <a:pt x="530" y="56485"/>
                  </a:lnTo>
                  <a:lnTo>
                    <a:pt x="54141" y="605"/>
                  </a:lnTo>
                  <a:lnTo>
                    <a:pt x="541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0" name="Google Shape;140;p27"/>
            <p:cNvSpPr/>
            <p:nvPr/>
          </p:nvSpPr>
          <p:spPr>
            <a:xfrm>
              <a:off x="7515360" y="3670560"/>
              <a:ext cx="1628640" cy="1472760"/>
            </a:xfrm>
            <a:custGeom>
              <a:rect b="b" l="l" r="r" t="t"/>
              <a:pathLst>
                <a:path extrusionOk="0" h="53158" w="50890">
                  <a:moveTo>
                    <a:pt x="50889" y="1"/>
                  </a:moveTo>
                  <a:lnTo>
                    <a:pt x="0" y="53158"/>
                  </a:lnTo>
                  <a:lnTo>
                    <a:pt x="530" y="53158"/>
                  </a:lnTo>
                  <a:lnTo>
                    <a:pt x="50889" y="605"/>
                  </a:lnTo>
                  <a:lnTo>
                    <a:pt x="5088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1" name="Google Shape;141;p27"/>
            <p:cNvSpPr/>
            <p:nvPr/>
          </p:nvSpPr>
          <p:spPr>
            <a:xfrm>
              <a:off x="7617240" y="3762720"/>
              <a:ext cx="1527120" cy="1380600"/>
            </a:xfrm>
            <a:custGeom>
              <a:rect b="b" l="l" r="r" t="t"/>
              <a:pathLst>
                <a:path extrusionOk="0" h="49831" w="47714">
                  <a:moveTo>
                    <a:pt x="47713" y="1"/>
                  </a:moveTo>
                  <a:lnTo>
                    <a:pt x="0" y="49831"/>
                  </a:lnTo>
                  <a:lnTo>
                    <a:pt x="529" y="49831"/>
                  </a:lnTo>
                  <a:lnTo>
                    <a:pt x="47713" y="605"/>
                  </a:lnTo>
                  <a:lnTo>
                    <a:pt x="4771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2" name="Google Shape;142;p27"/>
            <p:cNvSpPr/>
            <p:nvPr/>
          </p:nvSpPr>
          <p:spPr>
            <a:xfrm>
              <a:off x="7718760" y="3854880"/>
              <a:ext cx="1425240" cy="1288440"/>
            </a:xfrm>
            <a:custGeom>
              <a:rect b="b" l="l" r="r" t="t"/>
              <a:pathLst>
                <a:path extrusionOk="0" h="46504" w="44538">
                  <a:moveTo>
                    <a:pt x="44537" y="1"/>
                  </a:moveTo>
                  <a:lnTo>
                    <a:pt x="0" y="46504"/>
                  </a:lnTo>
                  <a:lnTo>
                    <a:pt x="529" y="46504"/>
                  </a:lnTo>
                  <a:lnTo>
                    <a:pt x="44537" y="606"/>
                  </a:lnTo>
                  <a:lnTo>
                    <a:pt x="4453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3" name="Google Shape;143;p27"/>
            <p:cNvSpPr/>
            <p:nvPr/>
          </p:nvSpPr>
          <p:spPr>
            <a:xfrm>
              <a:off x="7820280" y="3947040"/>
              <a:ext cx="1323720" cy="1196280"/>
            </a:xfrm>
            <a:custGeom>
              <a:rect b="b" l="l" r="r" t="t"/>
              <a:pathLst>
                <a:path extrusionOk="0" h="43177" w="41363">
                  <a:moveTo>
                    <a:pt x="41362" y="1"/>
                  </a:moveTo>
                  <a:lnTo>
                    <a:pt x="1" y="43177"/>
                  </a:lnTo>
                  <a:lnTo>
                    <a:pt x="530" y="43177"/>
                  </a:lnTo>
                  <a:lnTo>
                    <a:pt x="41362" y="606"/>
                  </a:lnTo>
                  <a:lnTo>
                    <a:pt x="4136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4" name="Google Shape;144;p27"/>
            <p:cNvSpPr/>
            <p:nvPr/>
          </p:nvSpPr>
          <p:spPr>
            <a:xfrm>
              <a:off x="7922160" y="4039200"/>
              <a:ext cx="1221840" cy="1104120"/>
            </a:xfrm>
            <a:custGeom>
              <a:rect b="b" l="l" r="r" t="t"/>
              <a:pathLst>
                <a:path extrusionOk="0" h="39850" w="38187">
                  <a:moveTo>
                    <a:pt x="38186" y="1"/>
                  </a:moveTo>
                  <a:lnTo>
                    <a:pt x="1" y="39850"/>
                  </a:lnTo>
                  <a:lnTo>
                    <a:pt x="530" y="39850"/>
                  </a:lnTo>
                  <a:lnTo>
                    <a:pt x="38186" y="530"/>
                  </a:lnTo>
                  <a:lnTo>
                    <a:pt x="3818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5" name="Google Shape;145;p27"/>
            <p:cNvSpPr/>
            <p:nvPr/>
          </p:nvSpPr>
          <p:spPr>
            <a:xfrm>
              <a:off x="8023680" y="4131360"/>
              <a:ext cx="1120320" cy="1011960"/>
            </a:xfrm>
            <a:custGeom>
              <a:rect b="b" l="l" r="r" t="t"/>
              <a:pathLst>
                <a:path extrusionOk="0" h="36523" w="35011">
                  <a:moveTo>
                    <a:pt x="35010" y="1"/>
                  </a:moveTo>
                  <a:lnTo>
                    <a:pt x="1" y="36523"/>
                  </a:lnTo>
                  <a:lnTo>
                    <a:pt x="530" y="36523"/>
                  </a:lnTo>
                  <a:lnTo>
                    <a:pt x="35010" y="530"/>
                  </a:lnTo>
                  <a:lnTo>
                    <a:pt x="3501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" name="Google Shape;146;p27"/>
            <p:cNvSpPr/>
            <p:nvPr/>
          </p:nvSpPr>
          <p:spPr>
            <a:xfrm>
              <a:off x="8125560" y="4223520"/>
              <a:ext cx="1018800" cy="919440"/>
            </a:xfrm>
            <a:custGeom>
              <a:rect b="b" l="l" r="r" t="t"/>
              <a:pathLst>
                <a:path extrusionOk="0" h="33196" w="31835">
                  <a:moveTo>
                    <a:pt x="31834" y="1"/>
                  </a:moveTo>
                  <a:lnTo>
                    <a:pt x="0" y="33196"/>
                  </a:lnTo>
                  <a:lnTo>
                    <a:pt x="530" y="33196"/>
                  </a:lnTo>
                  <a:lnTo>
                    <a:pt x="31834" y="530"/>
                  </a:lnTo>
                  <a:lnTo>
                    <a:pt x="3183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" name="Google Shape;147;p27"/>
            <p:cNvSpPr/>
            <p:nvPr/>
          </p:nvSpPr>
          <p:spPr>
            <a:xfrm>
              <a:off x="8227080" y="4315680"/>
              <a:ext cx="916920" cy="827280"/>
            </a:xfrm>
            <a:custGeom>
              <a:rect b="b" l="l" r="r" t="t"/>
              <a:pathLst>
                <a:path extrusionOk="0" h="29869" w="28659">
                  <a:moveTo>
                    <a:pt x="28658" y="1"/>
                  </a:moveTo>
                  <a:lnTo>
                    <a:pt x="0" y="29869"/>
                  </a:lnTo>
                  <a:lnTo>
                    <a:pt x="605" y="29869"/>
                  </a:lnTo>
                  <a:lnTo>
                    <a:pt x="28658" y="530"/>
                  </a:lnTo>
                  <a:lnTo>
                    <a:pt x="2865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" name="Google Shape;148;p27"/>
            <p:cNvSpPr/>
            <p:nvPr/>
          </p:nvSpPr>
          <p:spPr>
            <a:xfrm>
              <a:off x="8331120" y="4408200"/>
              <a:ext cx="812880" cy="735120"/>
            </a:xfrm>
            <a:custGeom>
              <a:rect b="b" l="l" r="r" t="t"/>
              <a:pathLst>
                <a:path extrusionOk="0" h="26541" w="25408">
                  <a:moveTo>
                    <a:pt x="25407" y="0"/>
                  </a:moveTo>
                  <a:lnTo>
                    <a:pt x="1" y="26541"/>
                  </a:lnTo>
                  <a:lnTo>
                    <a:pt x="530" y="26541"/>
                  </a:lnTo>
                  <a:lnTo>
                    <a:pt x="25407" y="529"/>
                  </a:lnTo>
                  <a:lnTo>
                    <a:pt x="254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" name="Google Shape;149;p27"/>
            <p:cNvSpPr/>
            <p:nvPr/>
          </p:nvSpPr>
          <p:spPr>
            <a:xfrm>
              <a:off x="8433000" y="4500360"/>
              <a:ext cx="711360" cy="642960"/>
            </a:xfrm>
            <a:custGeom>
              <a:rect b="b" l="l" r="r" t="t"/>
              <a:pathLst>
                <a:path extrusionOk="0" h="23214" w="22232">
                  <a:moveTo>
                    <a:pt x="22231" y="0"/>
                  </a:moveTo>
                  <a:lnTo>
                    <a:pt x="1" y="23214"/>
                  </a:lnTo>
                  <a:lnTo>
                    <a:pt x="530" y="23214"/>
                  </a:lnTo>
                  <a:lnTo>
                    <a:pt x="22231" y="529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" name="Google Shape;150;p27"/>
            <p:cNvSpPr/>
            <p:nvPr/>
          </p:nvSpPr>
          <p:spPr>
            <a:xfrm>
              <a:off x="8534520" y="4592520"/>
              <a:ext cx="609480" cy="550800"/>
            </a:xfrm>
            <a:custGeom>
              <a:rect b="b" l="l" r="r" t="t"/>
              <a:pathLst>
                <a:path extrusionOk="0" h="19887" w="19056">
                  <a:moveTo>
                    <a:pt x="19055" y="0"/>
                  </a:moveTo>
                  <a:lnTo>
                    <a:pt x="0" y="19887"/>
                  </a:lnTo>
                  <a:lnTo>
                    <a:pt x="530" y="19887"/>
                  </a:lnTo>
                  <a:lnTo>
                    <a:pt x="19055" y="530"/>
                  </a:lnTo>
                  <a:lnTo>
                    <a:pt x="1905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" name="Google Shape;151;p27"/>
            <p:cNvSpPr/>
            <p:nvPr/>
          </p:nvSpPr>
          <p:spPr>
            <a:xfrm>
              <a:off x="8636040" y="4684680"/>
              <a:ext cx="507960" cy="458640"/>
            </a:xfrm>
            <a:custGeom>
              <a:rect b="b" l="l" r="r" t="t"/>
              <a:pathLst>
                <a:path extrusionOk="0" h="16560" w="15880">
                  <a:moveTo>
                    <a:pt x="15879" y="0"/>
                  </a:moveTo>
                  <a:lnTo>
                    <a:pt x="0" y="16560"/>
                  </a:lnTo>
                  <a:lnTo>
                    <a:pt x="530" y="16560"/>
                  </a:lnTo>
                  <a:lnTo>
                    <a:pt x="15879" y="530"/>
                  </a:lnTo>
                  <a:lnTo>
                    <a:pt x="1587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" name="Google Shape;152;p27"/>
            <p:cNvSpPr/>
            <p:nvPr/>
          </p:nvSpPr>
          <p:spPr>
            <a:xfrm>
              <a:off x="8737920" y="4776840"/>
              <a:ext cx="406440" cy="366480"/>
            </a:xfrm>
            <a:custGeom>
              <a:rect b="b" l="l" r="r" t="t"/>
              <a:pathLst>
                <a:path extrusionOk="0" h="13233" w="12704">
                  <a:moveTo>
                    <a:pt x="12703" y="0"/>
                  </a:moveTo>
                  <a:lnTo>
                    <a:pt x="0" y="13233"/>
                  </a:lnTo>
                  <a:lnTo>
                    <a:pt x="529" y="13233"/>
                  </a:lnTo>
                  <a:lnTo>
                    <a:pt x="12703" y="53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" name="Google Shape;153;p27"/>
            <p:cNvSpPr/>
            <p:nvPr/>
          </p:nvSpPr>
          <p:spPr>
            <a:xfrm>
              <a:off x="8839440" y="4869000"/>
              <a:ext cx="304560" cy="274320"/>
            </a:xfrm>
            <a:custGeom>
              <a:rect b="b" l="l" r="r" t="t"/>
              <a:pathLst>
                <a:path extrusionOk="0" h="9906" w="9529">
                  <a:moveTo>
                    <a:pt x="9528" y="0"/>
                  </a:moveTo>
                  <a:lnTo>
                    <a:pt x="1" y="9906"/>
                  </a:lnTo>
                  <a:lnTo>
                    <a:pt x="530" y="9906"/>
                  </a:lnTo>
                  <a:lnTo>
                    <a:pt x="9528" y="530"/>
                  </a:lnTo>
                  <a:lnTo>
                    <a:pt x="9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" name="Google Shape;154;p27"/>
            <p:cNvSpPr/>
            <p:nvPr/>
          </p:nvSpPr>
          <p:spPr>
            <a:xfrm>
              <a:off x="8940960" y="4961160"/>
              <a:ext cx="203040" cy="181800"/>
            </a:xfrm>
            <a:custGeom>
              <a:rect b="b" l="l" r="r" t="t"/>
              <a:pathLst>
                <a:path extrusionOk="0" h="6579" w="6353">
                  <a:moveTo>
                    <a:pt x="6352" y="0"/>
                  </a:moveTo>
                  <a:lnTo>
                    <a:pt x="1" y="6579"/>
                  </a:lnTo>
                  <a:lnTo>
                    <a:pt x="606" y="6579"/>
                  </a:lnTo>
                  <a:lnTo>
                    <a:pt x="6352" y="530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" name="Google Shape;155;p27"/>
            <p:cNvSpPr/>
            <p:nvPr/>
          </p:nvSpPr>
          <p:spPr>
            <a:xfrm>
              <a:off x="9045360" y="5053320"/>
              <a:ext cx="99000" cy="89640"/>
            </a:xfrm>
            <a:custGeom>
              <a:rect b="b" l="l" r="r" t="t"/>
              <a:pathLst>
                <a:path extrusionOk="0" h="3252" w="3101">
                  <a:moveTo>
                    <a:pt x="3100" y="1"/>
                  </a:moveTo>
                  <a:lnTo>
                    <a:pt x="0" y="3252"/>
                  </a:lnTo>
                  <a:lnTo>
                    <a:pt x="529" y="3252"/>
                  </a:lnTo>
                  <a:lnTo>
                    <a:pt x="3100" y="53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</p:grpSp>
      <p:sp>
        <p:nvSpPr>
          <p:cNvPr id="156" name="Google Shape;156;p27"/>
          <p:cNvSpPr txBox="1"/>
          <p:nvPr>
            <p:ph type="title"/>
          </p:nvPr>
        </p:nvSpPr>
        <p:spPr>
          <a:xfrm>
            <a:off x="1771560" y="1590480"/>
            <a:ext cx="5600160" cy="186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-389160" y="-781560"/>
            <a:ext cx="2219760" cy="3309120"/>
            <a:chOff x="-389160" y="-781560"/>
            <a:chExt cx="2219760" cy="3309120"/>
          </a:xfrm>
        </p:grpSpPr>
        <p:sp>
          <p:nvSpPr>
            <p:cNvPr id="158" name="Google Shape;158;p27"/>
            <p:cNvSpPr/>
            <p:nvPr/>
          </p:nvSpPr>
          <p:spPr>
            <a:xfrm>
              <a:off x="215280" y="1616040"/>
              <a:ext cx="911520" cy="91152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178640" y="1438560"/>
              <a:ext cx="415800" cy="41616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-389160" y="-781560"/>
              <a:ext cx="2219760" cy="221976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7"/>
          <p:cNvGrpSpPr/>
          <p:nvPr/>
        </p:nvGrpSpPr>
        <p:grpSpPr>
          <a:xfrm>
            <a:off x="6934680" y="2641680"/>
            <a:ext cx="3021840" cy="3169440"/>
            <a:chOff x="6934680" y="2641680"/>
            <a:chExt cx="3021840" cy="3169440"/>
          </a:xfrm>
        </p:grpSpPr>
        <p:sp>
          <p:nvSpPr>
            <p:cNvPr id="162" name="Google Shape;162;p27"/>
            <p:cNvSpPr/>
            <p:nvPr/>
          </p:nvSpPr>
          <p:spPr>
            <a:xfrm>
              <a:off x="7877520" y="404820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7237800" y="3819600"/>
              <a:ext cx="501480" cy="5014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8004960" y="2641680"/>
              <a:ext cx="1273680" cy="12736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8264160" y="4118760"/>
              <a:ext cx="1692360" cy="169236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7191720" y="4558320"/>
              <a:ext cx="812880" cy="8128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7499520" y="325008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6934680" y="4321440"/>
              <a:ext cx="256320" cy="25632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9"/>
          <p:cNvGrpSpPr/>
          <p:nvPr/>
        </p:nvGrpSpPr>
        <p:grpSpPr>
          <a:xfrm>
            <a:off x="0" y="-2880"/>
            <a:ext cx="9144360" cy="5146200"/>
            <a:chOff x="0" y="-2880"/>
            <a:chExt cx="9144360" cy="5146200"/>
          </a:xfrm>
        </p:grpSpPr>
        <p:sp>
          <p:nvSpPr>
            <p:cNvPr id="220" name="Google Shape;220;p29"/>
            <p:cNvSpPr/>
            <p:nvPr/>
          </p:nvSpPr>
          <p:spPr>
            <a:xfrm>
              <a:off x="29239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1" name="Google Shape;221;p29"/>
            <p:cNvSpPr/>
            <p:nvPr/>
          </p:nvSpPr>
          <p:spPr>
            <a:xfrm>
              <a:off x="3637800" y="171000"/>
              <a:ext cx="5506200" cy="4972320"/>
            </a:xfrm>
            <a:custGeom>
              <a:rect b="b" l="l" r="r" t="t"/>
              <a:pathLst>
                <a:path extrusionOk="0" h="179436" w="172026">
                  <a:moveTo>
                    <a:pt x="172025" y="0"/>
                  </a:moveTo>
                  <a:lnTo>
                    <a:pt x="1" y="179435"/>
                  </a:lnTo>
                  <a:lnTo>
                    <a:pt x="530" y="179435"/>
                  </a:lnTo>
                  <a:lnTo>
                    <a:pt x="172025" y="529"/>
                  </a:lnTo>
                  <a:lnTo>
                    <a:pt x="1720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2" name="Google Shape;222;p29"/>
            <p:cNvSpPr/>
            <p:nvPr/>
          </p:nvSpPr>
          <p:spPr>
            <a:xfrm>
              <a:off x="3739680" y="263160"/>
              <a:ext cx="5404680" cy="4880160"/>
            </a:xfrm>
            <a:custGeom>
              <a:rect b="b" l="l" r="r" t="t"/>
              <a:pathLst>
                <a:path extrusionOk="0" h="176108" w="168850">
                  <a:moveTo>
                    <a:pt x="168849" y="0"/>
                  </a:moveTo>
                  <a:lnTo>
                    <a:pt x="1" y="176108"/>
                  </a:lnTo>
                  <a:lnTo>
                    <a:pt x="605" y="176108"/>
                  </a:lnTo>
                  <a:lnTo>
                    <a:pt x="168849" y="529"/>
                  </a:lnTo>
                  <a:lnTo>
                    <a:pt x="16884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3" name="Google Shape;223;p29"/>
            <p:cNvSpPr/>
            <p:nvPr/>
          </p:nvSpPr>
          <p:spPr>
            <a:xfrm>
              <a:off x="4352040" y="816480"/>
              <a:ext cx="4792320" cy="4326840"/>
            </a:xfrm>
            <a:custGeom>
              <a:rect b="b" l="l" r="r" t="t"/>
              <a:pathLst>
                <a:path extrusionOk="0" h="156146" w="149719">
                  <a:moveTo>
                    <a:pt x="149718" y="1"/>
                  </a:moveTo>
                  <a:lnTo>
                    <a:pt x="0" y="156146"/>
                  </a:lnTo>
                  <a:lnTo>
                    <a:pt x="530" y="156146"/>
                  </a:lnTo>
                  <a:lnTo>
                    <a:pt x="149718" y="530"/>
                  </a:lnTo>
                  <a:lnTo>
                    <a:pt x="14971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4" name="Google Shape;224;p29"/>
            <p:cNvSpPr/>
            <p:nvPr/>
          </p:nvSpPr>
          <p:spPr>
            <a:xfrm>
              <a:off x="4761000" y="1185120"/>
              <a:ext cx="4383000" cy="3958200"/>
            </a:xfrm>
            <a:custGeom>
              <a:rect b="b" l="l" r="r" t="t"/>
              <a:pathLst>
                <a:path extrusionOk="0" h="142838" w="136940">
                  <a:moveTo>
                    <a:pt x="136939" y="1"/>
                  </a:moveTo>
                  <a:lnTo>
                    <a:pt x="0" y="142838"/>
                  </a:lnTo>
                  <a:lnTo>
                    <a:pt x="529" y="142838"/>
                  </a:lnTo>
                  <a:lnTo>
                    <a:pt x="136939" y="530"/>
                  </a:lnTo>
                  <a:lnTo>
                    <a:pt x="13693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5" name="Google Shape;225;p29"/>
            <p:cNvSpPr/>
            <p:nvPr/>
          </p:nvSpPr>
          <p:spPr>
            <a:xfrm>
              <a:off x="0" y="-2880"/>
              <a:ext cx="72360" cy="64800"/>
            </a:xfrm>
            <a:custGeom>
              <a:rect b="b" l="l" r="r" t="t"/>
              <a:pathLst>
                <a:path extrusionOk="0" h="2345" w="2269">
                  <a:moveTo>
                    <a:pt x="1739" y="0"/>
                  </a:moveTo>
                  <a:lnTo>
                    <a:pt x="0" y="1815"/>
                  </a:lnTo>
                  <a:lnTo>
                    <a:pt x="0" y="2344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6" name="Google Shape;226;p29"/>
            <p:cNvSpPr/>
            <p:nvPr/>
          </p:nvSpPr>
          <p:spPr>
            <a:xfrm>
              <a:off x="0" y="-2880"/>
              <a:ext cx="173880" cy="156960"/>
            </a:xfrm>
            <a:custGeom>
              <a:rect b="b" l="l" r="r" t="t"/>
              <a:pathLst>
                <a:path extrusionOk="0" h="5672" w="5445">
                  <a:moveTo>
                    <a:pt x="4915" y="0"/>
                  </a:moveTo>
                  <a:lnTo>
                    <a:pt x="0" y="5142"/>
                  </a:lnTo>
                  <a:lnTo>
                    <a:pt x="0" y="5671"/>
                  </a:lnTo>
                  <a:lnTo>
                    <a:pt x="544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7" name="Google Shape;227;p29"/>
            <p:cNvSpPr/>
            <p:nvPr/>
          </p:nvSpPr>
          <p:spPr>
            <a:xfrm>
              <a:off x="0" y="-2880"/>
              <a:ext cx="275760" cy="249120"/>
            </a:xfrm>
            <a:custGeom>
              <a:rect b="b" l="l" r="r" t="t"/>
              <a:pathLst>
                <a:path extrusionOk="0" h="8999" w="8621">
                  <a:moveTo>
                    <a:pt x="8091" y="0"/>
                  </a:moveTo>
                  <a:lnTo>
                    <a:pt x="0" y="8469"/>
                  </a:lnTo>
                  <a:lnTo>
                    <a:pt x="0" y="8998"/>
                  </a:lnTo>
                  <a:lnTo>
                    <a:pt x="862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8" name="Google Shape;228;p29"/>
            <p:cNvSpPr/>
            <p:nvPr/>
          </p:nvSpPr>
          <p:spPr>
            <a:xfrm>
              <a:off x="0" y="-2880"/>
              <a:ext cx="377280" cy="341280"/>
            </a:xfrm>
            <a:custGeom>
              <a:rect b="b" l="l" r="r" t="t"/>
              <a:pathLst>
                <a:path extrusionOk="0" h="12326" w="11796">
                  <a:moveTo>
                    <a:pt x="11267" y="0"/>
                  </a:moveTo>
                  <a:lnTo>
                    <a:pt x="0" y="11796"/>
                  </a:lnTo>
                  <a:lnTo>
                    <a:pt x="0" y="12325"/>
                  </a:lnTo>
                  <a:lnTo>
                    <a:pt x="1179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29" name="Google Shape;229;p29"/>
            <p:cNvSpPr/>
            <p:nvPr/>
          </p:nvSpPr>
          <p:spPr>
            <a:xfrm>
              <a:off x="0" y="-2880"/>
              <a:ext cx="478800" cy="433440"/>
            </a:xfrm>
            <a:custGeom>
              <a:rect b="b" l="l" r="r" t="t"/>
              <a:pathLst>
                <a:path extrusionOk="0" h="15653" w="14972">
                  <a:moveTo>
                    <a:pt x="14443" y="0"/>
                  </a:moveTo>
                  <a:lnTo>
                    <a:pt x="0" y="15123"/>
                  </a:lnTo>
                  <a:lnTo>
                    <a:pt x="0" y="15652"/>
                  </a:lnTo>
                  <a:lnTo>
                    <a:pt x="1497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0" name="Google Shape;230;p29"/>
            <p:cNvSpPr/>
            <p:nvPr/>
          </p:nvSpPr>
          <p:spPr>
            <a:xfrm>
              <a:off x="0" y="-2880"/>
              <a:ext cx="580680" cy="525600"/>
            </a:xfrm>
            <a:custGeom>
              <a:rect b="b" l="l" r="r" t="t"/>
              <a:pathLst>
                <a:path extrusionOk="0" h="18980" w="18148">
                  <a:moveTo>
                    <a:pt x="17694" y="0"/>
                  </a:moveTo>
                  <a:lnTo>
                    <a:pt x="0" y="18450"/>
                  </a:lnTo>
                  <a:lnTo>
                    <a:pt x="0" y="18979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1" name="Google Shape;231;p29"/>
            <p:cNvSpPr/>
            <p:nvPr/>
          </p:nvSpPr>
          <p:spPr>
            <a:xfrm>
              <a:off x="0" y="-2880"/>
              <a:ext cx="684720" cy="617760"/>
            </a:xfrm>
            <a:custGeom>
              <a:rect b="b" l="l" r="r" t="t"/>
              <a:pathLst>
                <a:path extrusionOk="0" h="22307" w="21400">
                  <a:moveTo>
                    <a:pt x="20870" y="0"/>
                  </a:moveTo>
                  <a:lnTo>
                    <a:pt x="0" y="21777"/>
                  </a:lnTo>
                  <a:lnTo>
                    <a:pt x="0" y="22306"/>
                  </a:lnTo>
                  <a:lnTo>
                    <a:pt x="213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2" name="Google Shape;232;p29"/>
            <p:cNvSpPr/>
            <p:nvPr/>
          </p:nvSpPr>
          <p:spPr>
            <a:xfrm>
              <a:off x="0" y="-2880"/>
              <a:ext cx="786240" cy="709920"/>
            </a:xfrm>
            <a:custGeom>
              <a:rect b="b" l="l" r="r" t="t"/>
              <a:pathLst>
                <a:path extrusionOk="0" h="25634" w="24575">
                  <a:moveTo>
                    <a:pt x="24046" y="0"/>
                  </a:moveTo>
                  <a:lnTo>
                    <a:pt x="0" y="25104"/>
                  </a:lnTo>
                  <a:lnTo>
                    <a:pt x="0" y="25634"/>
                  </a:lnTo>
                  <a:lnTo>
                    <a:pt x="245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3" name="Google Shape;233;p29"/>
            <p:cNvSpPr/>
            <p:nvPr/>
          </p:nvSpPr>
          <p:spPr>
            <a:xfrm>
              <a:off x="0" y="-2880"/>
              <a:ext cx="888120" cy="802080"/>
            </a:xfrm>
            <a:custGeom>
              <a:rect b="b" l="l" r="r" t="t"/>
              <a:pathLst>
                <a:path extrusionOk="0" h="28961" w="27751">
                  <a:moveTo>
                    <a:pt x="27221" y="0"/>
                  </a:moveTo>
                  <a:lnTo>
                    <a:pt x="0" y="28431"/>
                  </a:lnTo>
                  <a:lnTo>
                    <a:pt x="0" y="28961"/>
                  </a:lnTo>
                  <a:lnTo>
                    <a:pt x="2775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4" name="Google Shape;234;p29"/>
            <p:cNvSpPr/>
            <p:nvPr/>
          </p:nvSpPr>
          <p:spPr>
            <a:xfrm>
              <a:off x="0" y="-2880"/>
              <a:ext cx="989640" cy="894600"/>
            </a:xfrm>
            <a:custGeom>
              <a:rect b="b" l="l" r="r" t="t"/>
              <a:pathLst>
                <a:path extrusionOk="0" h="32288" w="30927">
                  <a:moveTo>
                    <a:pt x="30397" y="0"/>
                  </a:moveTo>
                  <a:lnTo>
                    <a:pt x="0" y="31683"/>
                  </a:lnTo>
                  <a:lnTo>
                    <a:pt x="0" y="32288"/>
                  </a:lnTo>
                  <a:lnTo>
                    <a:pt x="3092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5" name="Google Shape;235;p29"/>
            <p:cNvSpPr/>
            <p:nvPr/>
          </p:nvSpPr>
          <p:spPr>
            <a:xfrm>
              <a:off x="0" y="-2880"/>
              <a:ext cx="1091160" cy="986760"/>
            </a:xfrm>
            <a:custGeom>
              <a:rect b="b" l="l" r="r" t="t"/>
              <a:pathLst>
                <a:path extrusionOk="0" h="35615" w="34103">
                  <a:moveTo>
                    <a:pt x="33573" y="0"/>
                  </a:moveTo>
                  <a:lnTo>
                    <a:pt x="0" y="35010"/>
                  </a:lnTo>
                  <a:lnTo>
                    <a:pt x="0" y="35615"/>
                  </a:lnTo>
                  <a:lnTo>
                    <a:pt x="341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6" name="Google Shape;236;p29"/>
            <p:cNvSpPr/>
            <p:nvPr/>
          </p:nvSpPr>
          <p:spPr>
            <a:xfrm>
              <a:off x="0" y="-2880"/>
              <a:ext cx="1193040" cy="1078920"/>
            </a:xfrm>
            <a:custGeom>
              <a:rect b="b" l="l" r="r" t="t"/>
              <a:pathLst>
                <a:path extrusionOk="0" h="38942" w="37279">
                  <a:moveTo>
                    <a:pt x="36749" y="0"/>
                  </a:moveTo>
                  <a:lnTo>
                    <a:pt x="0" y="38337"/>
                  </a:lnTo>
                  <a:lnTo>
                    <a:pt x="0" y="38942"/>
                  </a:lnTo>
                  <a:lnTo>
                    <a:pt x="372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7" name="Google Shape;237;p29"/>
            <p:cNvSpPr/>
            <p:nvPr/>
          </p:nvSpPr>
          <p:spPr>
            <a:xfrm>
              <a:off x="0" y="-2880"/>
              <a:ext cx="1297080" cy="1171080"/>
            </a:xfrm>
            <a:custGeom>
              <a:rect b="b" l="l" r="r" t="t"/>
              <a:pathLst>
                <a:path extrusionOk="0" h="42269" w="40530">
                  <a:moveTo>
                    <a:pt x="40000" y="0"/>
                  </a:moveTo>
                  <a:lnTo>
                    <a:pt x="0" y="41664"/>
                  </a:lnTo>
                  <a:lnTo>
                    <a:pt x="0" y="42269"/>
                  </a:lnTo>
                  <a:lnTo>
                    <a:pt x="4053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8" name="Google Shape;238;p29"/>
            <p:cNvSpPr/>
            <p:nvPr/>
          </p:nvSpPr>
          <p:spPr>
            <a:xfrm>
              <a:off x="0" y="-2880"/>
              <a:ext cx="1398600" cy="1263240"/>
            </a:xfrm>
            <a:custGeom>
              <a:rect b="b" l="l" r="r" t="t"/>
              <a:pathLst>
                <a:path extrusionOk="0" h="45596" w="43706">
                  <a:moveTo>
                    <a:pt x="43176" y="0"/>
                  </a:moveTo>
                  <a:lnTo>
                    <a:pt x="0" y="44991"/>
                  </a:lnTo>
                  <a:lnTo>
                    <a:pt x="0" y="45596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39" name="Google Shape;239;p29"/>
            <p:cNvSpPr/>
            <p:nvPr/>
          </p:nvSpPr>
          <p:spPr>
            <a:xfrm>
              <a:off x="0" y="-2880"/>
              <a:ext cx="1500480" cy="1355400"/>
            </a:xfrm>
            <a:custGeom>
              <a:rect b="b" l="l" r="r" t="t"/>
              <a:pathLst>
                <a:path extrusionOk="0" h="48924" w="46882">
                  <a:moveTo>
                    <a:pt x="46352" y="0"/>
                  </a:moveTo>
                  <a:lnTo>
                    <a:pt x="0" y="48318"/>
                  </a:lnTo>
                  <a:lnTo>
                    <a:pt x="0" y="48923"/>
                  </a:lnTo>
                  <a:lnTo>
                    <a:pt x="4688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0" name="Google Shape;240;p29"/>
            <p:cNvSpPr/>
            <p:nvPr/>
          </p:nvSpPr>
          <p:spPr>
            <a:xfrm>
              <a:off x="0" y="-2880"/>
              <a:ext cx="1602000" cy="1447560"/>
            </a:xfrm>
            <a:custGeom>
              <a:rect b="b" l="l" r="r" t="t"/>
              <a:pathLst>
                <a:path extrusionOk="0" h="52251" w="50058">
                  <a:moveTo>
                    <a:pt x="49528" y="0"/>
                  </a:moveTo>
                  <a:lnTo>
                    <a:pt x="0" y="51645"/>
                  </a:lnTo>
                  <a:lnTo>
                    <a:pt x="0" y="52250"/>
                  </a:lnTo>
                  <a:lnTo>
                    <a:pt x="5005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1" name="Google Shape;241;p29"/>
            <p:cNvSpPr/>
            <p:nvPr/>
          </p:nvSpPr>
          <p:spPr>
            <a:xfrm>
              <a:off x="0" y="-2880"/>
              <a:ext cx="1703520" cy="1537560"/>
            </a:xfrm>
            <a:custGeom>
              <a:rect b="b" l="l" r="r" t="t"/>
              <a:pathLst>
                <a:path extrusionOk="0" h="55502" w="53234">
                  <a:moveTo>
                    <a:pt x="52704" y="0"/>
                  </a:moveTo>
                  <a:lnTo>
                    <a:pt x="0" y="54972"/>
                  </a:lnTo>
                  <a:lnTo>
                    <a:pt x="0" y="55502"/>
                  </a:lnTo>
                  <a:lnTo>
                    <a:pt x="5323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2" name="Google Shape;242;p29"/>
            <p:cNvSpPr/>
            <p:nvPr/>
          </p:nvSpPr>
          <p:spPr>
            <a:xfrm>
              <a:off x="0" y="-2880"/>
              <a:ext cx="1805400" cy="1630080"/>
            </a:xfrm>
            <a:custGeom>
              <a:rect b="b" l="l" r="r" t="t"/>
              <a:pathLst>
                <a:path extrusionOk="0" h="58829" w="56409">
                  <a:moveTo>
                    <a:pt x="55880" y="0"/>
                  </a:moveTo>
                  <a:lnTo>
                    <a:pt x="0" y="58299"/>
                  </a:lnTo>
                  <a:lnTo>
                    <a:pt x="0" y="58829"/>
                  </a:lnTo>
                  <a:lnTo>
                    <a:pt x="5640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3" name="Google Shape;243;p29"/>
            <p:cNvSpPr/>
            <p:nvPr/>
          </p:nvSpPr>
          <p:spPr>
            <a:xfrm>
              <a:off x="0" y="-2880"/>
              <a:ext cx="1906920" cy="1722240"/>
            </a:xfrm>
            <a:custGeom>
              <a:rect b="b" l="l" r="r" t="t"/>
              <a:pathLst>
                <a:path extrusionOk="0" h="62156" w="59585">
                  <a:moveTo>
                    <a:pt x="59056" y="0"/>
                  </a:moveTo>
                  <a:lnTo>
                    <a:pt x="0" y="61626"/>
                  </a:lnTo>
                  <a:lnTo>
                    <a:pt x="0" y="62156"/>
                  </a:lnTo>
                  <a:lnTo>
                    <a:pt x="5958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4" name="Google Shape;244;p29"/>
            <p:cNvSpPr/>
            <p:nvPr/>
          </p:nvSpPr>
          <p:spPr>
            <a:xfrm>
              <a:off x="0" y="-2880"/>
              <a:ext cx="2010960" cy="1814400"/>
            </a:xfrm>
            <a:custGeom>
              <a:rect b="b" l="l" r="r" t="t"/>
              <a:pathLst>
                <a:path extrusionOk="0" h="65483" w="62837">
                  <a:moveTo>
                    <a:pt x="62231" y="0"/>
                  </a:moveTo>
                  <a:lnTo>
                    <a:pt x="0" y="64953"/>
                  </a:lnTo>
                  <a:lnTo>
                    <a:pt x="0" y="65483"/>
                  </a:lnTo>
                  <a:lnTo>
                    <a:pt x="6283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5" name="Google Shape;245;p29"/>
            <p:cNvSpPr/>
            <p:nvPr/>
          </p:nvSpPr>
          <p:spPr>
            <a:xfrm>
              <a:off x="0" y="-2880"/>
              <a:ext cx="2112840" cy="1906560"/>
            </a:xfrm>
            <a:custGeom>
              <a:rect b="b" l="l" r="r" t="t"/>
              <a:pathLst>
                <a:path extrusionOk="0" h="68810" w="66013">
                  <a:moveTo>
                    <a:pt x="65407" y="0"/>
                  </a:moveTo>
                  <a:lnTo>
                    <a:pt x="0" y="68281"/>
                  </a:lnTo>
                  <a:lnTo>
                    <a:pt x="0" y="68810"/>
                  </a:lnTo>
                  <a:lnTo>
                    <a:pt x="660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6" name="Google Shape;246;p29"/>
            <p:cNvSpPr/>
            <p:nvPr/>
          </p:nvSpPr>
          <p:spPr>
            <a:xfrm>
              <a:off x="0" y="-2880"/>
              <a:ext cx="2214360" cy="1998720"/>
            </a:xfrm>
            <a:custGeom>
              <a:rect b="b" l="l" r="r" t="t"/>
              <a:pathLst>
                <a:path extrusionOk="0" h="72137" w="69188">
                  <a:moveTo>
                    <a:pt x="68659" y="0"/>
                  </a:moveTo>
                  <a:lnTo>
                    <a:pt x="0" y="71608"/>
                  </a:lnTo>
                  <a:lnTo>
                    <a:pt x="0" y="72137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7" name="Google Shape;247;p29"/>
            <p:cNvSpPr/>
            <p:nvPr/>
          </p:nvSpPr>
          <p:spPr>
            <a:xfrm>
              <a:off x="0" y="-2880"/>
              <a:ext cx="2315880" cy="2090880"/>
            </a:xfrm>
            <a:custGeom>
              <a:rect b="b" l="l" r="r" t="t"/>
              <a:pathLst>
                <a:path extrusionOk="0" h="75464" w="72364">
                  <a:moveTo>
                    <a:pt x="71834" y="0"/>
                  </a:moveTo>
                  <a:lnTo>
                    <a:pt x="0" y="74935"/>
                  </a:lnTo>
                  <a:lnTo>
                    <a:pt x="0" y="75464"/>
                  </a:lnTo>
                  <a:lnTo>
                    <a:pt x="7236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8" name="Google Shape;248;p29"/>
            <p:cNvSpPr/>
            <p:nvPr/>
          </p:nvSpPr>
          <p:spPr>
            <a:xfrm>
              <a:off x="0" y="-2880"/>
              <a:ext cx="2417760" cy="2183040"/>
            </a:xfrm>
            <a:custGeom>
              <a:rect b="b" l="l" r="r" t="t"/>
              <a:pathLst>
                <a:path extrusionOk="0" h="78792" w="75540">
                  <a:moveTo>
                    <a:pt x="75010" y="0"/>
                  </a:moveTo>
                  <a:lnTo>
                    <a:pt x="0" y="78262"/>
                  </a:lnTo>
                  <a:lnTo>
                    <a:pt x="0" y="78791"/>
                  </a:lnTo>
                  <a:lnTo>
                    <a:pt x="7554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49" name="Google Shape;249;p29"/>
            <p:cNvSpPr/>
            <p:nvPr/>
          </p:nvSpPr>
          <p:spPr>
            <a:xfrm>
              <a:off x="0" y="-2880"/>
              <a:ext cx="2519280" cy="2275200"/>
            </a:xfrm>
            <a:custGeom>
              <a:rect b="b" l="l" r="r" t="t"/>
              <a:pathLst>
                <a:path extrusionOk="0" h="82119" w="78716">
                  <a:moveTo>
                    <a:pt x="78186" y="0"/>
                  </a:moveTo>
                  <a:lnTo>
                    <a:pt x="0" y="81589"/>
                  </a:lnTo>
                  <a:lnTo>
                    <a:pt x="0" y="82118"/>
                  </a:lnTo>
                  <a:lnTo>
                    <a:pt x="7871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0" name="Google Shape;250;p29"/>
            <p:cNvSpPr/>
            <p:nvPr/>
          </p:nvSpPr>
          <p:spPr>
            <a:xfrm>
              <a:off x="0" y="-2880"/>
              <a:ext cx="2621160" cy="2367720"/>
            </a:xfrm>
            <a:custGeom>
              <a:rect b="b" l="l" r="r" t="t"/>
              <a:pathLst>
                <a:path extrusionOk="0" h="85446" w="81892">
                  <a:moveTo>
                    <a:pt x="81362" y="0"/>
                  </a:moveTo>
                  <a:lnTo>
                    <a:pt x="0" y="84916"/>
                  </a:lnTo>
                  <a:lnTo>
                    <a:pt x="0" y="85445"/>
                  </a:lnTo>
                  <a:lnTo>
                    <a:pt x="8189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1" name="Google Shape;251;p29"/>
            <p:cNvSpPr/>
            <p:nvPr/>
          </p:nvSpPr>
          <p:spPr>
            <a:xfrm>
              <a:off x="0" y="-2880"/>
              <a:ext cx="2722680" cy="2459880"/>
            </a:xfrm>
            <a:custGeom>
              <a:rect b="b" l="l" r="r" t="t"/>
              <a:pathLst>
                <a:path extrusionOk="0" h="88773" w="85068">
                  <a:moveTo>
                    <a:pt x="84538" y="0"/>
                  </a:moveTo>
                  <a:lnTo>
                    <a:pt x="0" y="88243"/>
                  </a:lnTo>
                  <a:lnTo>
                    <a:pt x="0" y="88772"/>
                  </a:lnTo>
                  <a:lnTo>
                    <a:pt x="8506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2" name="Google Shape;252;p29"/>
            <p:cNvSpPr/>
            <p:nvPr/>
          </p:nvSpPr>
          <p:spPr>
            <a:xfrm>
              <a:off x="0" y="-2880"/>
              <a:ext cx="2826720" cy="2552040"/>
            </a:xfrm>
            <a:custGeom>
              <a:rect b="b" l="l" r="r" t="t"/>
              <a:pathLst>
                <a:path extrusionOk="0" h="92100" w="88319">
                  <a:moveTo>
                    <a:pt x="87789" y="0"/>
                  </a:moveTo>
                  <a:lnTo>
                    <a:pt x="0" y="91570"/>
                  </a:lnTo>
                  <a:lnTo>
                    <a:pt x="0" y="92099"/>
                  </a:lnTo>
                  <a:lnTo>
                    <a:pt x="8831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3" name="Google Shape;253;p29"/>
            <p:cNvSpPr/>
            <p:nvPr/>
          </p:nvSpPr>
          <p:spPr>
            <a:xfrm>
              <a:off x="0" y="-2880"/>
              <a:ext cx="2928240" cy="2644200"/>
            </a:xfrm>
            <a:custGeom>
              <a:rect b="b" l="l" r="r" t="t"/>
              <a:pathLst>
                <a:path extrusionOk="0" h="95427" w="91495">
                  <a:moveTo>
                    <a:pt x="90965" y="0"/>
                  </a:moveTo>
                  <a:lnTo>
                    <a:pt x="0" y="94897"/>
                  </a:lnTo>
                  <a:lnTo>
                    <a:pt x="0" y="95426"/>
                  </a:lnTo>
                  <a:lnTo>
                    <a:pt x="914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4" name="Google Shape;254;p29"/>
            <p:cNvSpPr/>
            <p:nvPr/>
          </p:nvSpPr>
          <p:spPr>
            <a:xfrm>
              <a:off x="0" y="-2880"/>
              <a:ext cx="3030120" cy="2736360"/>
            </a:xfrm>
            <a:custGeom>
              <a:rect b="b" l="l" r="r" t="t"/>
              <a:pathLst>
                <a:path extrusionOk="0" h="98754" w="94671">
                  <a:moveTo>
                    <a:pt x="94141" y="0"/>
                  </a:moveTo>
                  <a:lnTo>
                    <a:pt x="0" y="98224"/>
                  </a:lnTo>
                  <a:lnTo>
                    <a:pt x="0" y="98753"/>
                  </a:lnTo>
                  <a:lnTo>
                    <a:pt x="946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5" name="Google Shape;255;p29"/>
            <p:cNvSpPr/>
            <p:nvPr/>
          </p:nvSpPr>
          <p:spPr>
            <a:xfrm>
              <a:off x="0" y="-2880"/>
              <a:ext cx="3131640" cy="2828520"/>
            </a:xfrm>
            <a:custGeom>
              <a:rect b="b" l="l" r="r" t="t"/>
              <a:pathLst>
                <a:path extrusionOk="0" h="102081" w="97847">
                  <a:moveTo>
                    <a:pt x="97317" y="0"/>
                  </a:moveTo>
                  <a:lnTo>
                    <a:pt x="0" y="101476"/>
                  </a:lnTo>
                  <a:lnTo>
                    <a:pt x="0" y="102081"/>
                  </a:lnTo>
                  <a:lnTo>
                    <a:pt x="978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6" name="Google Shape;256;p29"/>
            <p:cNvSpPr/>
            <p:nvPr/>
          </p:nvSpPr>
          <p:spPr>
            <a:xfrm>
              <a:off x="0" y="-2880"/>
              <a:ext cx="3233520" cy="2920680"/>
            </a:xfrm>
            <a:custGeom>
              <a:rect b="b" l="l" r="r" t="t"/>
              <a:pathLst>
                <a:path extrusionOk="0" h="105408" w="101022">
                  <a:moveTo>
                    <a:pt x="100493" y="0"/>
                  </a:moveTo>
                  <a:lnTo>
                    <a:pt x="0" y="104803"/>
                  </a:lnTo>
                  <a:lnTo>
                    <a:pt x="0" y="105408"/>
                  </a:lnTo>
                  <a:lnTo>
                    <a:pt x="1010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7" name="Google Shape;257;p29"/>
            <p:cNvSpPr/>
            <p:nvPr/>
          </p:nvSpPr>
          <p:spPr>
            <a:xfrm>
              <a:off x="0" y="-2880"/>
              <a:ext cx="3335040" cy="3012840"/>
            </a:xfrm>
            <a:custGeom>
              <a:rect b="b" l="l" r="r" t="t"/>
              <a:pathLst>
                <a:path extrusionOk="0" h="108735" w="104198">
                  <a:moveTo>
                    <a:pt x="103669" y="0"/>
                  </a:moveTo>
                  <a:lnTo>
                    <a:pt x="0" y="108130"/>
                  </a:lnTo>
                  <a:lnTo>
                    <a:pt x="0" y="108735"/>
                  </a:lnTo>
                  <a:lnTo>
                    <a:pt x="10419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8" name="Google Shape;258;p29"/>
            <p:cNvSpPr/>
            <p:nvPr/>
          </p:nvSpPr>
          <p:spPr>
            <a:xfrm>
              <a:off x="0" y="-2880"/>
              <a:ext cx="3436560" cy="3105000"/>
            </a:xfrm>
            <a:custGeom>
              <a:rect b="b" l="l" r="r" t="t"/>
              <a:pathLst>
                <a:path extrusionOk="0" h="112062" w="107374">
                  <a:moveTo>
                    <a:pt x="106844" y="0"/>
                  </a:moveTo>
                  <a:lnTo>
                    <a:pt x="0" y="111457"/>
                  </a:lnTo>
                  <a:lnTo>
                    <a:pt x="0" y="112062"/>
                  </a:lnTo>
                  <a:lnTo>
                    <a:pt x="10737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59" name="Google Shape;259;p29"/>
            <p:cNvSpPr/>
            <p:nvPr/>
          </p:nvSpPr>
          <p:spPr>
            <a:xfrm>
              <a:off x="0" y="-2880"/>
              <a:ext cx="3540600" cy="3197520"/>
            </a:xfrm>
            <a:custGeom>
              <a:rect b="b" l="l" r="r" t="t"/>
              <a:pathLst>
                <a:path extrusionOk="0" h="115389" w="110626">
                  <a:moveTo>
                    <a:pt x="110096" y="0"/>
                  </a:moveTo>
                  <a:lnTo>
                    <a:pt x="0" y="114784"/>
                  </a:lnTo>
                  <a:lnTo>
                    <a:pt x="0" y="115389"/>
                  </a:lnTo>
                  <a:lnTo>
                    <a:pt x="1106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0" name="Google Shape;260;p29"/>
            <p:cNvSpPr/>
            <p:nvPr/>
          </p:nvSpPr>
          <p:spPr>
            <a:xfrm>
              <a:off x="0" y="-2880"/>
              <a:ext cx="3642480" cy="3289680"/>
            </a:xfrm>
            <a:custGeom>
              <a:rect b="b" l="l" r="r" t="t"/>
              <a:pathLst>
                <a:path extrusionOk="0" h="118716" w="113801">
                  <a:moveTo>
                    <a:pt x="113272" y="0"/>
                  </a:moveTo>
                  <a:lnTo>
                    <a:pt x="0" y="118111"/>
                  </a:lnTo>
                  <a:lnTo>
                    <a:pt x="0" y="118716"/>
                  </a:lnTo>
                  <a:lnTo>
                    <a:pt x="11380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1" name="Google Shape;261;p29"/>
            <p:cNvSpPr/>
            <p:nvPr/>
          </p:nvSpPr>
          <p:spPr>
            <a:xfrm>
              <a:off x="0" y="-2880"/>
              <a:ext cx="3744000" cy="3381840"/>
            </a:xfrm>
            <a:custGeom>
              <a:rect b="b" l="l" r="r" t="t"/>
              <a:pathLst>
                <a:path extrusionOk="0" h="122043" w="116977">
                  <a:moveTo>
                    <a:pt x="116447" y="0"/>
                  </a:moveTo>
                  <a:lnTo>
                    <a:pt x="0" y="121438"/>
                  </a:lnTo>
                  <a:lnTo>
                    <a:pt x="0" y="122043"/>
                  </a:lnTo>
                  <a:lnTo>
                    <a:pt x="11697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2" name="Google Shape;262;p29"/>
            <p:cNvSpPr/>
            <p:nvPr/>
          </p:nvSpPr>
          <p:spPr>
            <a:xfrm>
              <a:off x="0" y="-2880"/>
              <a:ext cx="3845880" cy="3474000"/>
            </a:xfrm>
            <a:custGeom>
              <a:rect b="b" l="l" r="r" t="t"/>
              <a:pathLst>
                <a:path extrusionOk="0" h="125371" w="120153">
                  <a:moveTo>
                    <a:pt x="119623" y="0"/>
                  </a:moveTo>
                  <a:lnTo>
                    <a:pt x="0" y="124765"/>
                  </a:lnTo>
                  <a:lnTo>
                    <a:pt x="0" y="125370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3" name="Google Shape;263;p29"/>
            <p:cNvSpPr/>
            <p:nvPr/>
          </p:nvSpPr>
          <p:spPr>
            <a:xfrm>
              <a:off x="0" y="-2880"/>
              <a:ext cx="3947400" cy="3564000"/>
            </a:xfrm>
            <a:custGeom>
              <a:rect b="b" l="l" r="r" t="t"/>
              <a:pathLst>
                <a:path extrusionOk="0" h="128622" w="123329">
                  <a:moveTo>
                    <a:pt x="122799" y="0"/>
                  </a:moveTo>
                  <a:lnTo>
                    <a:pt x="0" y="128092"/>
                  </a:lnTo>
                  <a:lnTo>
                    <a:pt x="0" y="128622"/>
                  </a:lnTo>
                  <a:lnTo>
                    <a:pt x="1233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4" name="Google Shape;264;p29"/>
            <p:cNvSpPr/>
            <p:nvPr/>
          </p:nvSpPr>
          <p:spPr>
            <a:xfrm>
              <a:off x="0" y="-2880"/>
              <a:ext cx="4048920" cy="3656160"/>
            </a:xfrm>
            <a:custGeom>
              <a:rect b="b" l="l" r="r" t="t"/>
              <a:pathLst>
                <a:path extrusionOk="0" h="131949" w="126505">
                  <a:moveTo>
                    <a:pt x="125975" y="0"/>
                  </a:moveTo>
                  <a:lnTo>
                    <a:pt x="0" y="131419"/>
                  </a:lnTo>
                  <a:lnTo>
                    <a:pt x="0" y="131949"/>
                  </a:lnTo>
                  <a:lnTo>
                    <a:pt x="1265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5" name="Google Shape;265;p29"/>
            <p:cNvSpPr/>
            <p:nvPr/>
          </p:nvSpPr>
          <p:spPr>
            <a:xfrm>
              <a:off x="0" y="-2880"/>
              <a:ext cx="4150800" cy="3748320"/>
            </a:xfrm>
            <a:custGeom>
              <a:rect b="b" l="l" r="r" t="t"/>
              <a:pathLst>
                <a:path extrusionOk="0" h="135276" w="129681">
                  <a:moveTo>
                    <a:pt x="129151" y="0"/>
                  </a:moveTo>
                  <a:lnTo>
                    <a:pt x="0" y="134746"/>
                  </a:lnTo>
                  <a:lnTo>
                    <a:pt x="0" y="135276"/>
                  </a:lnTo>
                  <a:lnTo>
                    <a:pt x="12968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6" name="Google Shape;266;p29"/>
            <p:cNvSpPr/>
            <p:nvPr/>
          </p:nvSpPr>
          <p:spPr>
            <a:xfrm>
              <a:off x="0" y="-2880"/>
              <a:ext cx="4254840" cy="3840840"/>
            </a:xfrm>
            <a:custGeom>
              <a:rect b="b" l="l" r="r" t="t"/>
              <a:pathLst>
                <a:path extrusionOk="0" h="138603" w="132932">
                  <a:moveTo>
                    <a:pt x="132327" y="0"/>
                  </a:moveTo>
                  <a:lnTo>
                    <a:pt x="0" y="138073"/>
                  </a:lnTo>
                  <a:lnTo>
                    <a:pt x="0" y="138603"/>
                  </a:lnTo>
                  <a:lnTo>
                    <a:pt x="13293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7" name="Google Shape;267;p29"/>
            <p:cNvSpPr/>
            <p:nvPr/>
          </p:nvSpPr>
          <p:spPr>
            <a:xfrm>
              <a:off x="0" y="-2880"/>
              <a:ext cx="4356360" cy="3933000"/>
            </a:xfrm>
            <a:custGeom>
              <a:rect b="b" l="l" r="r" t="t"/>
              <a:pathLst>
                <a:path extrusionOk="0" h="141930" w="136108">
                  <a:moveTo>
                    <a:pt x="135578" y="0"/>
                  </a:moveTo>
                  <a:lnTo>
                    <a:pt x="0" y="141400"/>
                  </a:lnTo>
                  <a:lnTo>
                    <a:pt x="0" y="141930"/>
                  </a:lnTo>
                  <a:lnTo>
                    <a:pt x="1361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8" name="Google Shape;268;p29"/>
            <p:cNvSpPr/>
            <p:nvPr/>
          </p:nvSpPr>
          <p:spPr>
            <a:xfrm>
              <a:off x="0" y="-2880"/>
              <a:ext cx="4458240" cy="4025160"/>
            </a:xfrm>
            <a:custGeom>
              <a:rect b="b" l="l" r="r" t="t"/>
              <a:pathLst>
                <a:path extrusionOk="0" h="145257" w="139284">
                  <a:moveTo>
                    <a:pt x="138754" y="0"/>
                  </a:moveTo>
                  <a:lnTo>
                    <a:pt x="0" y="144728"/>
                  </a:lnTo>
                  <a:lnTo>
                    <a:pt x="0" y="145257"/>
                  </a:lnTo>
                  <a:lnTo>
                    <a:pt x="13928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69" name="Google Shape;269;p29"/>
            <p:cNvSpPr/>
            <p:nvPr/>
          </p:nvSpPr>
          <p:spPr>
            <a:xfrm>
              <a:off x="0" y="-2880"/>
              <a:ext cx="4559760" cy="4117320"/>
            </a:xfrm>
            <a:custGeom>
              <a:rect b="b" l="l" r="r" t="t"/>
              <a:pathLst>
                <a:path extrusionOk="0" h="148584" w="142460">
                  <a:moveTo>
                    <a:pt x="141930" y="0"/>
                  </a:moveTo>
                  <a:lnTo>
                    <a:pt x="0" y="148055"/>
                  </a:lnTo>
                  <a:lnTo>
                    <a:pt x="0" y="148584"/>
                  </a:lnTo>
                  <a:lnTo>
                    <a:pt x="14245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0" name="Google Shape;270;p29"/>
            <p:cNvSpPr/>
            <p:nvPr/>
          </p:nvSpPr>
          <p:spPr>
            <a:xfrm>
              <a:off x="0" y="-2880"/>
              <a:ext cx="4661280" cy="4209480"/>
            </a:xfrm>
            <a:custGeom>
              <a:rect b="b" l="l" r="r" t="t"/>
              <a:pathLst>
                <a:path extrusionOk="0" h="151911" w="145635">
                  <a:moveTo>
                    <a:pt x="145106" y="0"/>
                  </a:moveTo>
                  <a:lnTo>
                    <a:pt x="0" y="151382"/>
                  </a:lnTo>
                  <a:lnTo>
                    <a:pt x="0" y="151911"/>
                  </a:lnTo>
                  <a:lnTo>
                    <a:pt x="14563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1" name="Google Shape;271;p29"/>
            <p:cNvSpPr/>
            <p:nvPr/>
          </p:nvSpPr>
          <p:spPr>
            <a:xfrm>
              <a:off x="0" y="-2880"/>
              <a:ext cx="4763160" cy="4301640"/>
            </a:xfrm>
            <a:custGeom>
              <a:rect b="b" l="l" r="r" t="t"/>
              <a:pathLst>
                <a:path extrusionOk="0" h="155239" w="148811">
                  <a:moveTo>
                    <a:pt x="148281" y="0"/>
                  </a:moveTo>
                  <a:lnTo>
                    <a:pt x="0" y="154709"/>
                  </a:lnTo>
                  <a:lnTo>
                    <a:pt x="0" y="155238"/>
                  </a:lnTo>
                  <a:lnTo>
                    <a:pt x="14881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2" name="Google Shape;272;p29"/>
            <p:cNvSpPr/>
            <p:nvPr/>
          </p:nvSpPr>
          <p:spPr>
            <a:xfrm>
              <a:off x="0" y="-2880"/>
              <a:ext cx="4864680" cy="4393800"/>
            </a:xfrm>
            <a:custGeom>
              <a:rect b="b" l="l" r="r" t="t"/>
              <a:pathLst>
                <a:path extrusionOk="0" h="158566" w="151987">
                  <a:moveTo>
                    <a:pt x="151457" y="0"/>
                  </a:moveTo>
                  <a:lnTo>
                    <a:pt x="0" y="158036"/>
                  </a:lnTo>
                  <a:lnTo>
                    <a:pt x="0" y="158565"/>
                  </a:lnTo>
                  <a:lnTo>
                    <a:pt x="15198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3" name="Google Shape;273;p29"/>
            <p:cNvSpPr/>
            <p:nvPr/>
          </p:nvSpPr>
          <p:spPr>
            <a:xfrm>
              <a:off x="0" y="-2880"/>
              <a:ext cx="4968720" cy="4485960"/>
            </a:xfrm>
            <a:custGeom>
              <a:rect b="b" l="l" r="r" t="t"/>
              <a:pathLst>
                <a:path extrusionOk="0" h="161893" w="155239">
                  <a:moveTo>
                    <a:pt x="154633" y="0"/>
                  </a:moveTo>
                  <a:lnTo>
                    <a:pt x="0" y="161363"/>
                  </a:lnTo>
                  <a:lnTo>
                    <a:pt x="0" y="161892"/>
                  </a:lnTo>
                  <a:lnTo>
                    <a:pt x="15523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4" name="Google Shape;274;p29"/>
            <p:cNvSpPr/>
            <p:nvPr/>
          </p:nvSpPr>
          <p:spPr>
            <a:xfrm>
              <a:off x="0" y="-2880"/>
              <a:ext cx="5070600" cy="4578120"/>
            </a:xfrm>
            <a:custGeom>
              <a:rect b="b" l="l" r="r" t="t"/>
              <a:pathLst>
                <a:path extrusionOk="0" h="165220" w="158414">
                  <a:moveTo>
                    <a:pt x="157885" y="0"/>
                  </a:moveTo>
                  <a:lnTo>
                    <a:pt x="0" y="164690"/>
                  </a:lnTo>
                  <a:lnTo>
                    <a:pt x="0" y="165219"/>
                  </a:lnTo>
                  <a:lnTo>
                    <a:pt x="15841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5" name="Google Shape;275;p29"/>
            <p:cNvSpPr/>
            <p:nvPr/>
          </p:nvSpPr>
          <p:spPr>
            <a:xfrm>
              <a:off x="0" y="-2880"/>
              <a:ext cx="5172120" cy="4670640"/>
            </a:xfrm>
            <a:custGeom>
              <a:rect b="b" l="l" r="r" t="t"/>
              <a:pathLst>
                <a:path extrusionOk="0" h="168547" w="161590">
                  <a:moveTo>
                    <a:pt x="161060" y="0"/>
                  </a:moveTo>
                  <a:lnTo>
                    <a:pt x="0" y="168017"/>
                  </a:lnTo>
                  <a:lnTo>
                    <a:pt x="0" y="168546"/>
                  </a:lnTo>
                  <a:lnTo>
                    <a:pt x="16159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6" name="Google Shape;276;p29"/>
            <p:cNvSpPr/>
            <p:nvPr/>
          </p:nvSpPr>
          <p:spPr>
            <a:xfrm>
              <a:off x="0" y="-2880"/>
              <a:ext cx="5273640" cy="4762800"/>
            </a:xfrm>
            <a:custGeom>
              <a:rect b="b" l="l" r="r" t="t"/>
              <a:pathLst>
                <a:path extrusionOk="0" h="171874" w="164766">
                  <a:moveTo>
                    <a:pt x="164236" y="0"/>
                  </a:moveTo>
                  <a:lnTo>
                    <a:pt x="0" y="171344"/>
                  </a:lnTo>
                  <a:lnTo>
                    <a:pt x="0" y="171873"/>
                  </a:lnTo>
                  <a:lnTo>
                    <a:pt x="16476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7" name="Google Shape;277;p29"/>
            <p:cNvSpPr/>
            <p:nvPr/>
          </p:nvSpPr>
          <p:spPr>
            <a:xfrm>
              <a:off x="0" y="-2880"/>
              <a:ext cx="5375520" cy="4854960"/>
            </a:xfrm>
            <a:custGeom>
              <a:rect b="b" l="l" r="r" t="t"/>
              <a:pathLst>
                <a:path extrusionOk="0" h="175201" w="167942">
                  <a:moveTo>
                    <a:pt x="167412" y="0"/>
                  </a:moveTo>
                  <a:lnTo>
                    <a:pt x="0" y="174671"/>
                  </a:lnTo>
                  <a:lnTo>
                    <a:pt x="0" y="175200"/>
                  </a:lnTo>
                  <a:lnTo>
                    <a:pt x="1679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8" name="Google Shape;278;p29"/>
            <p:cNvSpPr/>
            <p:nvPr/>
          </p:nvSpPr>
          <p:spPr>
            <a:xfrm>
              <a:off x="0" y="-2880"/>
              <a:ext cx="5477040" cy="4947120"/>
            </a:xfrm>
            <a:custGeom>
              <a:rect b="b" l="l" r="r" t="t"/>
              <a:pathLst>
                <a:path extrusionOk="0" h="178528" w="171118">
                  <a:moveTo>
                    <a:pt x="170588" y="0"/>
                  </a:moveTo>
                  <a:lnTo>
                    <a:pt x="0" y="177923"/>
                  </a:lnTo>
                  <a:lnTo>
                    <a:pt x="0" y="178528"/>
                  </a:lnTo>
                  <a:lnTo>
                    <a:pt x="17111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79" name="Google Shape;279;p29"/>
            <p:cNvSpPr/>
            <p:nvPr/>
          </p:nvSpPr>
          <p:spPr>
            <a:xfrm>
              <a:off x="0" y="-2880"/>
              <a:ext cx="5578920" cy="5039280"/>
            </a:xfrm>
            <a:custGeom>
              <a:rect b="b" l="l" r="r" t="t"/>
              <a:pathLst>
                <a:path extrusionOk="0" h="181855" w="174294">
                  <a:moveTo>
                    <a:pt x="173764" y="0"/>
                  </a:moveTo>
                  <a:lnTo>
                    <a:pt x="0" y="181250"/>
                  </a:lnTo>
                  <a:lnTo>
                    <a:pt x="0" y="181855"/>
                  </a:lnTo>
                  <a:lnTo>
                    <a:pt x="17429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0" name="Google Shape;280;p29"/>
            <p:cNvSpPr/>
            <p:nvPr/>
          </p:nvSpPr>
          <p:spPr>
            <a:xfrm>
              <a:off x="0" y="-2880"/>
              <a:ext cx="5680440" cy="5131440"/>
            </a:xfrm>
            <a:custGeom>
              <a:rect b="b" l="l" r="r" t="t"/>
              <a:pathLst>
                <a:path extrusionOk="0" h="185182" w="177469">
                  <a:moveTo>
                    <a:pt x="176940" y="0"/>
                  </a:moveTo>
                  <a:lnTo>
                    <a:pt x="0" y="184577"/>
                  </a:lnTo>
                  <a:lnTo>
                    <a:pt x="0" y="185182"/>
                  </a:lnTo>
                  <a:lnTo>
                    <a:pt x="17746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1" name="Google Shape;281;p29"/>
            <p:cNvSpPr/>
            <p:nvPr/>
          </p:nvSpPr>
          <p:spPr>
            <a:xfrm>
              <a:off x="6768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4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2" name="Google Shape;282;p29"/>
            <p:cNvSpPr/>
            <p:nvPr/>
          </p:nvSpPr>
          <p:spPr>
            <a:xfrm>
              <a:off x="17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3" name="Google Shape;283;p29"/>
            <p:cNvSpPr/>
            <p:nvPr/>
          </p:nvSpPr>
          <p:spPr>
            <a:xfrm>
              <a:off x="2736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4" name="Google Shape;284;p29"/>
            <p:cNvSpPr/>
            <p:nvPr/>
          </p:nvSpPr>
          <p:spPr>
            <a:xfrm>
              <a:off x="3751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5" name="Google Shape;285;p29"/>
            <p:cNvSpPr/>
            <p:nvPr/>
          </p:nvSpPr>
          <p:spPr>
            <a:xfrm>
              <a:off x="4770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6" name="Google Shape;286;p29"/>
            <p:cNvSpPr/>
            <p:nvPr/>
          </p:nvSpPr>
          <p:spPr>
            <a:xfrm>
              <a:off x="5785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7" name="Google Shape;287;p29"/>
            <p:cNvSpPr/>
            <p:nvPr/>
          </p:nvSpPr>
          <p:spPr>
            <a:xfrm>
              <a:off x="6800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8" name="Google Shape;288;p29"/>
            <p:cNvSpPr/>
            <p:nvPr/>
          </p:nvSpPr>
          <p:spPr>
            <a:xfrm>
              <a:off x="78192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5" y="0"/>
                  </a:moveTo>
                  <a:lnTo>
                    <a:pt x="1" y="185711"/>
                  </a:lnTo>
                  <a:lnTo>
                    <a:pt x="606" y="185711"/>
                  </a:lnTo>
                  <a:lnTo>
                    <a:pt x="1786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89" name="Google Shape;289;p29"/>
            <p:cNvSpPr/>
            <p:nvPr/>
          </p:nvSpPr>
          <p:spPr>
            <a:xfrm>
              <a:off x="8859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0" name="Google Shape;290;p29"/>
            <p:cNvSpPr/>
            <p:nvPr/>
          </p:nvSpPr>
          <p:spPr>
            <a:xfrm>
              <a:off x="9874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1" name="Google Shape;291;p29"/>
            <p:cNvSpPr/>
            <p:nvPr/>
          </p:nvSpPr>
          <p:spPr>
            <a:xfrm>
              <a:off x="10893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2" name="Google Shape;292;p29"/>
            <p:cNvSpPr/>
            <p:nvPr/>
          </p:nvSpPr>
          <p:spPr>
            <a:xfrm>
              <a:off x="11908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3" name="Google Shape;293;p29"/>
            <p:cNvSpPr/>
            <p:nvPr/>
          </p:nvSpPr>
          <p:spPr>
            <a:xfrm>
              <a:off x="12924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4" name="Google Shape;294;p29"/>
            <p:cNvSpPr/>
            <p:nvPr/>
          </p:nvSpPr>
          <p:spPr>
            <a:xfrm>
              <a:off x="13942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5" name="Google Shape;295;p29"/>
            <p:cNvSpPr/>
            <p:nvPr/>
          </p:nvSpPr>
          <p:spPr>
            <a:xfrm>
              <a:off x="149580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7999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6" name="Google Shape;296;p29"/>
            <p:cNvSpPr/>
            <p:nvPr/>
          </p:nvSpPr>
          <p:spPr>
            <a:xfrm>
              <a:off x="15998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7" name="Google Shape;297;p29"/>
            <p:cNvSpPr/>
            <p:nvPr/>
          </p:nvSpPr>
          <p:spPr>
            <a:xfrm>
              <a:off x="170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8" name="Google Shape;298;p29"/>
            <p:cNvSpPr/>
            <p:nvPr/>
          </p:nvSpPr>
          <p:spPr>
            <a:xfrm>
              <a:off x="18032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299" name="Google Shape;299;p29"/>
            <p:cNvSpPr/>
            <p:nvPr/>
          </p:nvSpPr>
          <p:spPr>
            <a:xfrm>
              <a:off x="19047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0" name="Google Shape;300;p29"/>
            <p:cNvSpPr/>
            <p:nvPr/>
          </p:nvSpPr>
          <p:spPr>
            <a:xfrm>
              <a:off x="20066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1" name="Google Shape;301;p29"/>
            <p:cNvSpPr/>
            <p:nvPr/>
          </p:nvSpPr>
          <p:spPr>
            <a:xfrm>
              <a:off x="21081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2" name="Google Shape;302;p29"/>
            <p:cNvSpPr/>
            <p:nvPr/>
          </p:nvSpPr>
          <p:spPr>
            <a:xfrm>
              <a:off x="22096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3" name="Google Shape;303;p29"/>
            <p:cNvSpPr/>
            <p:nvPr/>
          </p:nvSpPr>
          <p:spPr>
            <a:xfrm>
              <a:off x="23140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4" name="Google Shape;304;p29"/>
            <p:cNvSpPr/>
            <p:nvPr/>
          </p:nvSpPr>
          <p:spPr>
            <a:xfrm>
              <a:off x="24156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5" name="Google Shape;305;p29"/>
            <p:cNvSpPr/>
            <p:nvPr/>
          </p:nvSpPr>
          <p:spPr>
            <a:xfrm>
              <a:off x="25171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6" name="Google Shape;306;p29"/>
            <p:cNvSpPr/>
            <p:nvPr/>
          </p:nvSpPr>
          <p:spPr>
            <a:xfrm>
              <a:off x="26190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7" name="Google Shape;307;p29"/>
            <p:cNvSpPr/>
            <p:nvPr/>
          </p:nvSpPr>
          <p:spPr>
            <a:xfrm>
              <a:off x="27205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8" name="Google Shape;308;p29"/>
            <p:cNvSpPr/>
            <p:nvPr/>
          </p:nvSpPr>
          <p:spPr>
            <a:xfrm>
              <a:off x="28224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09" name="Google Shape;309;p29"/>
            <p:cNvSpPr/>
            <p:nvPr/>
          </p:nvSpPr>
          <p:spPr>
            <a:xfrm>
              <a:off x="30279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0" name="Google Shape;310;p29"/>
            <p:cNvSpPr/>
            <p:nvPr/>
          </p:nvSpPr>
          <p:spPr>
            <a:xfrm>
              <a:off x="31294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1" name="Google Shape;311;p29"/>
            <p:cNvSpPr/>
            <p:nvPr/>
          </p:nvSpPr>
          <p:spPr>
            <a:xfrm>
              <a:off x="32313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2" name="Google Shape;312;p29"/>
            <p:cNvSpPr/>
            <p:nvPr/>
          </p:nvSpPr>
          <p:spPr>
            <a:xfrm>
              <a:off x="33328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3" name="Google Shape;313;p29"/>
            <p:cNvSpPr/>
            <p:nvPr/>
          </p:nvSpPr>
          <p:spPr>
            <a:xfrm>
              <a:off x="3434760" y="-2880"/>
              <a:ext cx="5709600" cy="5146200"/>
            </a:xfrm>
            <a:custGeom>
              <a:rect b="b" l="l" r="r" t="t"/>
              <a:pathLst>
                <a:path extrusionOk="0" h="185711" w="178377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376" y="151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4" name="Google Shape;314;p29"/>
            <p:cNvSpPr/>
            <p:nvPr/>
          </p:nvSpPr>
          <p:spPr>
            <a:xfrm>
              <a:off x="3536280" y="78840"/>
              <a:ext cx="5607720" cy="5064480"/>
            </a:xfrm>
            <a:custGeom>
              <a:rect b="b" l="l" r="r" t="t"/>
              <a:pathLst>
                <a:path extrusionOk="0" h="182763" w="175202">
                  <a:moveTo>
                    <a:pt x="175201" y="1"/>
                  </a:moveTo>
                  <a:lnTo>
                    <a:pt x="1" y="182763"/>
                  </a:lnTo>
                  <a:lnTo>
                    <a:pt x="530" y="182763"/>
                  </a:lnTo>
                  <a:lnTo>
                    <a:pt x="175201" y="530"/>
                  </a:lnTo>
                  <a:lnTo>
                    <a:pt x="17520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5" name="Google Shape;315;p29"/>
            <p:cNvSpPr/>
            <p:nvPr/>
          </p:nvSpPr>
          <p:spPr>
            <a:xfrm>
              <a:off x="3843720" y="355320"/>
              <a:ext cx="5300280" cy="4788000"/>
            </a:xfrm>
            <a:custGeom>
              <a:rect b="b" l="l" r="r" t="t"/>
              <a:pathLst>
                <a:path extrusionOk="0" h="172781" w="165598">
                  <a:moveTo>
                    <a:pt x="165597" y="0"/>
                  </a:moveTo>
                  <a:lnTo>
                    <a:pt x="0" y="172781"/>
                  </a:lnTo>
                  <a:lnTo>
                    <a:pt x="529" y="172781"/>
                  </a:lnTo>
                  <a:lnTo>
                    <a:pt x="165597" y="530"/>
                  </a:lnTo>
                  <a:lnTo>
                    <a:pt x="16559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6" name="Google Shape;316;p29"/>
            <p:cNvSpPr/>
            <p:nvPr/>
          </p:nvSpPr>
          <p:spPr>
            <a:xfrm>
              <a:off x="3945240" y="447480"/>
              <a:ext cx="5198760" cy="4695480"/>
            </a:xfrm>
            <a:custGeom>
              <a:rect b="b" l="l" r="r" t="t"/>
              <a:pathLst>
                <a:path extrusionOk="0" h="169454" w="162423">
                  <a:moveTo>
                    <a:pt x="162422" y="0"/>
                  </a:moveTo>
                  <a:lnTo>
                    <a:pt x="1" y="169454"/>
                  </a:lnTo>
                  <a:lnTo>
                    <a:pt x="530" y="169454"/>
                  </a:lnTo>
                  <a:lnTo>
                    <a:pt x="162422" y="530"/>
                  </a:lnTo>
                  <a:lnTo>
                    <a:pt x="1624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7" name="Google Shape;317;p29"/>
            <p:cNvSpPr/>
            <p:nvPr/>
          </p:nvSpPr>
          <p:spPr>
            <a:xfrm>
              <a:off x="4047120" y="539640"/>
              <a:ext cx="5097240" cy="4603320"/>
            </a:xfrm>
            <a:custGeom>
              <a:rect b="b" l="l" r="r" t="t"/>
              <a:pathLst>
                <a:path extrusionOk="0" h="166127" w="159247">
                  <a:moveTo>
                    <a:pt x="159246" y="0"/>
                  </a:moveTo>
                  <a:lnTo>
                    <a:pt x="1" y="166127"/>
                  </a:lnTo>
                  <a:lnTo>
                    <a:pt x="530" y="166127"/>
                  </a:lnTo>
                  <a:lnTo>
                    <a:pt x="159246" y="530"/>
                  </a:lnTo>
                  <a:lnTo>
                    <a:pt x="1592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8" name="Google Shape;318;p29"/>
            <p:cNvSpPr/>
            <p:nvPr/>
          </p:nvSpPr>
          <p:spPr>
            <a:xfrm>
              <a:off x="4148640" y="631800"/>
              <a:ext cx="4995360" cy="4511160"/>
            </a:xfrm>
            <a:custGeom>
              <a:rect b="b" l="l" r="r" t="t"/>
              <a:pathLst>
                <a:path extrusionOk="0" h="162801" w="156071">
                  <a:moveTo>
                    <a:pt x="156070" y="0"/>
                  </a:moveTo>
                  <a:lnTo>
                    <a:pt x="1" y="162800"/>
                  </a:lnTo>
                  <a:lnTo>
                    <a:pt x="530" y="162800"/>
                  </a:lnTo>
                  <a:lnTo>
                    <a:pt x="156070" y="530"/>
                  </a:lnTo>
                  <a:lnTo>
                    <a:pt x="1560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19" name="Google Shape;319;p29"/>
            <p:cNvSpPr/>
            <p:nvPr/>
          </p:nvSpPr>
          <p:spPr>
            <a:xfrm>
              <a:off x="4250160" y="724320"/>
              <a:ext cx="4893840" cy="4419000"/>
            </a:xfrm>
            <a:custGeom>
              <a:rect b="b" l="l" r="r" t="t"/>
              <a:pathLst>
                <a:path extrusionOk="0" h="159473" w="152895">
                  <a:moveTo>
                    <a:pt x="152894" y="0"/>
                  </a:moveTo>
                  <a:lnTo>
                    <a:pt x="0" y="159473"/>
                  </a:lnTo>
                  <a:lnTo>
                    <a:pt x="530" y="159473"/>
                  </a:lnTo>
                  <a:lnTo>
                    <a:pt x="152894" y="530"/>
                  </a:lnTo>
                  <a:lnTo>
                    <a:pt x="1528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0" name="Google Shape;320;p29"/>
            <p:cNvSpPr/>
            <p:nvPr/>
          </p:nvSpPr>
          <p:spPr>
            <a:xfrm>
              <a:off x="4453560" y="908640"/>
              <a:ext cx="4690440" cy="4234680"/>
            </a:xfrm>
            <a:custGeom>
              <a:rect b="b" l="l" r="r" t="t"/>
              <a:pathLst>
                <a:path extrusionOk="0" h="152819" w="146543">
                  <a:moveTo>
                    <a:pt x="146542" y="1"/>
                  </a:moveTo>
                  <a:lnTo>
                    <a:pt x="0" y="152819"/>
                  </a:lnTo>
                  <a:lnTo>
                    <a:pt x="529" y="152819"/>
                  </a:lnTo>
                  <a:lnTo>
                    <a:pt x="146542" y="530"/>
                  </a:lnTo>
                  <a:lnTo>
                    <a:pt x="14654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1" name="Google Shape;321;p29"/>
            <p:cNvSpPr/>
            <p:nvPr/>
          </p:nvSpPr>
          <p:spPr>
            <a:xfrm>
              <a:off x="4557600" y="1000800"/>
              <a:ext cx="4586400" cy="4142520"/>
            </a:xfrm>
            <a:custGeom>
              <a:rect b="b" l="l" r="r" t="t"/>
              <a:pathLst>
                <a:path extrusionOk="0" h="149493" w="143292">
                  <a:moveTo>
                    <a:pt x="143291" y="1"/>
                  </a:moveTo>
                  <a:lnTo>
                    <a:pt x="1" y="149492"/>
                  </a:lnTo>
                  <a:lnTo>
                    <a:pt x="530" y="149492"/>
                  </a:lnTo>
                  <a:lnTo>
                    <a:pt x="143291" y="530"/>
                  </a:lnTo>
                  <a:lnTo>
                    <a:pt x="14329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2" name="Google Shape;322;p29"/>
            <p:cNvSpPr/>
            <p:nvPr/>
          </p:nvSpPr>
          <p:spPr>
            <a:xfrm>
              <a:off x="4659480" y="1092960"/>
              <a:ext cx="4484880" cy="4050360"/>
            </a:xfrm>
            <a:custGeom>
              <a:rect b="b" l="l" r="r" t="t"/>
              <a:pathLst>
                <a:path extrusionOk="0" h="146165" w="140116">
                  <a:moveTo>
                    <a:pt x="140115" y="1"/>
                  </a:moveTo>
                  <a:lnTo>
                    <a:pt x="0" y="146165"/>
                  </a:lnTo>
                  <a:lnTo>
                    <a:pt x="530" y="146165"/>
                  </a:lnTo>
                  <a:lnTo>
                    <a:pt x="140115" y="530"/>
                  </a:lnTo>
                  <a:lnTo>
                    <a:pt x="14011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3" name="Google Shape;323;p29"/>
            <p:cNvSpPr/>
            <p:nvPr/>
          </p:nvSpPr>
          <p:spPr>
            <a:xfrm>
              <a:off x="4862520" y="1275120"/>
              <a:ext cx="4281480" cy="3867840"/>
            </a:xfrm>
            <a:custGeom>
              <a:rect b="b" l="l" r="r" t="t"/>
              <a:pathLst>
                <a:path extrusionOk="0" h="139587" w="133764">
                  <a:moveTo>
                    <a:pt x="133763" y="0"/>
                  </a:moveTo>
                  <a:lnTo>
                    <a:pt x="0" y="139586"/>
                  </a:lnTo>
                  <a:lnTo>
                    <a:pt x="529" y="139586"/>
                  </a:lnTo>
                  <a:lnTo>
                    <a:pt x="133763" y="605"/>
                  </a:lnTo>
                  <a:lnTo>
                    <a:pt x="13376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4" name="Google Shape;324;p29"/>
            <p:cNvSpPr/>
            <p:nvPr/>
          </p:nvSpPr>
          <p:spPr>
            <a:xfrm>
              <a:off x="4964400" y="1367640"/>
              <a:ext cx="4179960" cy="3775680"/>
            </a:xfrm>
            <a:custGeom>
              <a:rect b="b" l="l" r="r" t="t"/>
              <a:pathLst>
                <a:path extrusionOk="0" h="136259" w="130589">
                  <a:moveTo>
                    <a:pt x="130588" y="0"/>
                  </a:moveTo>
                  <a:lnTo>
                    <a:pt x="1" y="136259"/>
                  </a:lnTo>
                  <a:lnTo>
                    <a:pt x="530" y="136259"/>
                  </a:lnTo>
                  <a:lnTo>
                    <a:pt x="130588" y="605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5" name="Google Shape;325;p29"/>
            <p:cNvSpPr/>
            <p:nvPr/>
          </p:nvSpPr>
          <p:spPr>
            <a:xfrm>
              <a:off x="5065920" y="1459800"/>
              <a:ext cx="4078080" cy="3683520"/>
            </a:xfrm>
            <a:custGeom>
              <a:rect b="b" l="l" r="r" t="t"/>
              <a:pathLst>
                <a:path extrusionOk="0" h="132932" w="127413">
                  <a:moveTo>
                    <a:pt x="127412" y="0"/>
                  </a:moveTo>
                  <a:lnTo>
                    <a:pt x="1" y="132932"/>
                  </a:lnTo>
                  <a:lnTo>
                    <a:pt x="530" y="132932"/>
                  </a:lnTo>
                  <a:lnTo>
                    <a:pt x="127412" y="605"/>
                  </a:lnTo>
                  <a:lnTo>
                    <a:pt x="1274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6" name="Google Shape;326;p29"/>
            <p:cNvSpPr/>
            <p:nvPr/>
          </p:nvSpPr>
          <p:spPr>
            <a:xfrm>
              <a:off x="5167800" y="1551960"/>
              <a:ext cx="3976560" cy="3591360"/>
            </a:xfrm>
            <a:custGeom>
              <a:rect b="b" l="l" r="r" t="t"/>
              <a:pathLst>
                <a:path extrusionOk="0" h="129605" w="124237">
                  <a:moveTo>
                    <a:pt x="124236" y="1"/>
                  </a:moveTo>
                  <a:lnTo>
                    <a:pt x="1" y="129605"/>
                  </a:lnTo>
                  <a:lnTo>
                    <a:pt x="530" y="129605"/>
                  </a:lnTo>
                  <a:lnTo>
                    <a:pt x="124236" y="605"/>
                  </a:lnTo>
                  <a:lnTo>
                    <a:pt x="12423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7" name="Google Shape;327;p29"/>
            <p:cNvSpPr/>
            <p:nvPr/>
          </p:nvSpPr>
          <p:spPr>
            <a:xfrm>
              <a:off x="5271840" y="1644120"/>
              <a:ext cx="3872520" cy="3499200"/>
            </a:xfrm>
            <a:custGeom>
              <a:rect b="b" l="l" r="r" t="t"/>
              <a:pathLst>
                <a:path extrusionOk="0" h="126278" w="120985">
                  <a:moveTo>
                    <a:pt x="120984" y="1"/>
                  </a:moveTo>
                  <a:lnTo>
                    <a:pt x="0" y="126278"/>
                  </a:lnTo>
                  <a:lnTo>
                    <a:pt x="529" y="126278"/>
                  </a:lnTo>
                  <a:lnTo>
                    <a:pt x="120984" y="605"/>
                  </a:lnTo>
                  <a:lnTo>
                    <a:pt x="12098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8" name="Google Shape;328;p29"/>
            <p:cNvSpPr/>
            <p:nvPr/>
          </p:nvSpPr>
          <p:spPr>
            <a:xfrm>
              <a:off x="5373360" y="1736280"/>
              <a:ext cx="3770640" cy="3407040"/>
            </a:xfrm>
            <a:custGeom>
              <a:rect b="b" l="l" r="r" t="t"/>
              <a:pathLst>
                <a:path extrusionOk="0" h="122951" w="117810">
                  <a:moveTo>
                    <a:pt x="117809" y="1"/>
                  </a:moveTo>
                  <a:lnTo>
                    <a:pt x="1" y="122951"/>
                  </a:lnTo>
                  <a:lnTo>
                    <a:pt x="530" y="122951"/>
                  </a:lnTo>
                  <a:lnTo>
                    <a:pt x="117809" y="606"/>
                  </a:lnTo>
                  <a:lnTo>
                    <a:pt x="11780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29" name="Google Shape;329;p29"/>
            <p:cNvSpPr/>
            <p:nvPr/>
          </p:nvSpPr>
          <p:spPr>
            <a:xfrm>
              <a:off x="5474880" y="1828440"/>
              <a:ext cx="3669120" cy="3314880"/>
            </a:xfrm>
            <a:custGeom>
              <a:rect b="b" l="l" r="r" t="t"/>
              <a:pathLst>
                <a:path extrusionOk="0" h="119624" w="114634">
                  <a:moveTo>
                    <a:pt x="114633" y="1"/>
                  </a:moveTo>
                  <a:lnTo>
                    <a:pt x="1" y="119624"/>
                  </a:lnTo>
                  <a:lnTo>
                    <a:pt x="530" y="119624"/>
                  </a:lnTo>
                  <a:lnTo>
                    <a:pt x="114633" y="606"/>
                  </a:lnTo>
                  <a:lnTo>
                    <a:pt x="11463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0" name="Google Shape;330;p29"/>
            <p:cNvSpPr/>
            <p:nvPr/>
          </p:nvSpPr>
          <p:spPr>
            <a:xfrm>
              <a:off x="5576760" y="1920600"/>
              <a:ext cx="3567240" cy="3222360"/>
            </a:xfrm>
            <a:custGeom>
              <a:rect b="b" l="l" r="r" t="t"/>
              <a:pathLst>
                <a:path extrusionOk="0" h="116297" w="111458">
                  <a:moveTo>
                    <a:pt x="111457" y="1"/>
                  </a:moveTo>
                  <a:lnTo>
                    <a:pt x="1" y="116297"/>
                  </a:lnTo>
                  <a:lnTo>
                    <a:pt x="530" y="116297"/>
                  </a:lnTo>
                  <a:lnTo>
                    <a:pt x="111457" y="530"/>
                  </a:lnTo>
                  <a:lnTo>
                    <a:pt x="11145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1" name="Google Shape;331;p29"/>
            <p:cNvSpPr/>
            <p:nvPr/>
          </p:nvSpPr>
          <p:spPr>
            <a:xfrm>
              <a:off x="5678280" y="2012760"/>
              <a:ext cx="3465720" cy="3130200"/>
            </a:xfrm>
            <a:custGeom>
              <a:rect b="b" l="l" r="r" t="t"/>
              <a:pathLst>
                <a:path extrusionOk="0" h="112970" w="108282">
                  <a:moveTo>
                    <a:pt x="108281" y="1"/>
                  </a:moveTo>
                  <a:lnTo>
                    <a:pt x="0" y="112970"/>
                  </a:lnTo>
                  <a:lnTo>
                    <a:pt x="530" y="112970"/>
                  </a:lnTo>
                  <a:lnTo>
                    <a:pt x="108281" y="530"/>
                  </a:lnTo>
                  <a:lnTo>
                    <a:pt x="10828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2" name="Google Shape;332;p29"/>
            <p:cNvSpPr/>
            <p:nvPr/>
          </p:nvSpPr>
          <p:spPr>
            <a:xfrm>
              <a:off x="5780160" y="2104920"/>
              <a:ext cx="3364200" cy="3038040"/>
            </a:xfrm>
            <a:custGeom>
              <a:rect b="b" l="l" r="r" t="t"/>
              <a:pathLst>
                <a:path extrusionOk="0" h="109643" w="105106">
                  <a:moveTo>
                    <a:pt x="105105" y="1"/>
                  </a:moveTo>
                  <a:lnTo>
                    <a:pt x="0" y="109643"/>
                  </a:lnTo>
                  <a:lnTo>
                    <a:pt x="530" y="109643"/>
                  </a:lnTo>
                  <a:lnTo>
                    <a:pt x="105105" y="530"/>
                  </a:lnTo>
                  <a:lnTo>
                    <a:pt x="10510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3" name="Google Shape;333;p29"/>
            <p:cNvSpPr/>
            <p:nvPr/>
          </p:nvSpPr>
          <p:spPr>
            <a:xfrm>
              <a:off x="5881680" y="2197440"/>
              <a:ext cx="3262320" cy="2945880"/>
            </a:xfrm>
            <a:custGeom>
              <a:rect b="b" l="l" r="r" t="t"/>
              <a:pathLst>
                <a:path extrusionOk="0" h="106316" w="101930">
                  <a:moveTo>
                    <a:pt x="101929" y="1"/>
                  </a:moveTo>
                  <a:lnTo>
                    <a:pt x="0" y="106316"/>
                  </a:lnTo>
                  <a:lnTo>
                    <a:pt x="529" y="106316"/>
                  </a:lnTo>
                  <a:lnTo>
                    <a:pt x="101929" y="530"/>
                  </a:lnTo>
                  <a:lnTo>
                    <a:pt x="10192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4" name="Google Shape;334;p29"/>
            <p:cNvSpPr/>
            <p:nvPr/>
          </p:nvSpPr>
          <p:spPr>
            <a:xfrm>
              <a:off x="5985720" y="2289600"/>
              <a:ext cx="3158280" cy="2853720"/>
            </a:xfrm>
            <a:custGeom>
              <a:rect b="b" l="l" r="r" t="t"/>
              <a:pathLst>
                <a:path extrusionOk="0" h="102988" w="98679">
                  <a:moveTo>
                    <a:pt x="98678" y="0"/>
                  </a:moveTo>
                  <a:lnTo>
                    <a:pt x="1" y="102988"/>
                  </a:lnTo>
                  <a:lnTo>
                    <a:pt x="530" y="102988"/>
                  </a:lnTo>
                  <a:lnTo>
                    <a:pt x="98678" y="529"/>
                  </a:lnTo>
                  <a:lnTo>
                    <a:pt x="986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5" name="Google Shape;335;p29"/>
            <p:cNvSpPr/>
            <p:nvPr/>
          </p:nvSpPr>
          <p:spPr>
            <a:xfrm>
              <a:off x="6087600" y="2381760"/>
              <a:ext cx="3056760" cy="2761560"/>
            </a:xfrm>
            <a:custGeom>
              <a:rect b="b" l="l" r="r" t="t"/>
              <a:pathLst>
                <a:path extrusionOk="0" h="99661" w="95503">
                  <a:moveTo>
                    <a:pt x="95502" y="0"/>
                  </a:moveTo>
                  <a:lnTo>
                    <a:pt x="0" y="99661"/>
                  </a:lnTo>
                  <a:lnTo>
                    <a:pt x="530" y="99661"/>
                  </a:lnTo>
                  <a:lnTo>
                    <a:pt x="95502" y="529"/>
                  </a:lnTo>
                  <a:lnTo>
                    <a:pt x="955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6" name="Google Shape;336;p29"/>
            <p:cNvSpPr/>
            <p:nvPr/>
          </p:nvSpPr>
          <p:spPr>
            <a:xfrm>
              <a:off x="6189120" y="2473920"/>
              <a:ext cx="2954880" cy="2669400"/>
            </a:xfrm>
            <a:custGeom>
              <a:rect b="b" l="l" r="r" t="t"/>
              <a:pathLst>
                <a:path extrusionOk="0" h="96334" w="92327">
                  <a:moveTo>
                    <a:pt x="92326" y="0"/>
                  </a:moveTo>
                  <a:lnTo>
                    <a:pt x="0" y="96334"/>
                  </a:lnTo>
                  <a:lnTo>
                    <a:pt x="529" y="96334"/>
                  </a:lnTo>
                  <a:lnTo>
                    <a:pt x="92326" y="530"/>
                  </a:lnTo>
                  <a:lnTo>
                    <a:pt x="9232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7" name="Google Shape;337;p29"/>
            <p:cNvSpPr/>
            <p:nvPr/>
          </p:nvSpPr>
          <p:spPr>
            <a:xfrm>
              <a:off x="6290640" y="2566080"/>
              <a:ext cx="2853360" cy="2577240"/>
            </a:xfrm>
            <a:custGeom>
              <a:rect b="b" l="l" r="r" t="t"/>
              <a:pathLst>
                <a:path extrusionOk="0" h="93007" w="89151">
                  <a:moveTo>
                    <a:pt x="89150" y="0"/>
                  </a:moveTo>
                  <a:lnTo>
                    <a:pt x="0" y="93007"/>
                  </a:lnTo>
                  <a:lnTo>
                    <a:pt x="529" y="93007"/>
                  </a:lnTo>
                  <a:lnTo>
                    <a:pt x="89150" y="530"/>
                  </a:lnTo>
                  <a:lnTo>
                    <a:pt x="8915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8" name="Google Shape;338;p29"/>
            <p:cNvSpPr/>
            <p:nvPr/>
          </p:nvSpPr>
          <p:spPr>
            <a:xfrm>
              <a:off x="6392520" y="2658240"/>
              <a:ext cx="2751840" cy="2484720"/>
            </a:xfrm>
            <a:custGeom>
              <a:rect b="b" l="l" r="r" t="t"/>
              <a:pathLst>
                <a:path extrusionOk="0" h="89680" w="85976">
                  <a:moveTo>
                    <a:pt x="85975" y="0"/>
                  </a:moveTo>
                  <a:lnTo>
                    <a:pt x="1" y="89680"/>
                  </a:lnTo>
                  <a:lnTo>
                    <a:pt x="530" y="89680"/>
                  </a:lnTo>
                  <a:lnTo>
                    <a:pt x="85975" y="530"/>
                  </a:lnTo>
                  <a:lnTo>
                    <a:pt x="859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39" name="Google Shape;339;p29"/>
            <p:cNvSpPr/>
            <p:nvPr/>
          </p:nvSpPr>
          <p:spPr>
            <a:xfrm>
              <a:off x="6494040" y="2750400"/>
              <a:ext cx="2649960" cy="2392560"/>
            </a:xfrm>
            <a:custGeom>
              <a:rect b="b" l="l" r="r" t="t"/>
              <a:pathLst>
                <a:path extrusionOk="0" h="86353" w="82800">
                  <a:moveTo>
                    <a:pt x="82799" y="0"/>
                  </a:moveTo>
                  <a:lnTo>
                    <a:pt x="1" y="86353"/>
                  </a:lnTo>
                  <a:lnTo>
                    <a:pt x="530" y="86353"/>
                  </a:lnTo>
                  <a:lnTo>
                    <a:pt x="82799" y="530"/>
                  </a:lnTo>
                  <a:lnTo>
                    <a:pt x="827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0" name="Google Shape;340;p29"/>
            <p:cNvSpPr/>
            <p:nvPr/>
          </p:nvSpPr>
          <p:spPr>
            <a:xfrm>
              <a:off x="6595560" y="2842560"/>
              <a:ext cx="2548440" cy="2300400"/>
            </a:xfrm>
            <a:custGeom>
              <a:rect b="b" l="l" r="r" t="t"/>
              <a:pathLst>
                <a:path extrusionOk="0" h="83026" w="79624">
                  <a:moveTo>
                    <a:pt x="79623" y="0"/>
                  </a:moveTo>
                  <a:lnTo>
                    <a:pt x="1" y="83026"/>
                  </a:lnTo>
                  <a:lnTo>
                    <a:pt x="530" y="83026"/>
                  </a:lnTo>
                  <a:lnTo>
                    <a:pt x="79623" y="530"/>
                  </a:lnTo>
                  <a:lnTo>
                    <a:pt x="7962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1" name="Google Shape;341;p29"/>
            <p:cNvSpPr/>
            <p:nvPr/>
          </p:nvSpPr>
          <p:spPr>
            <a:xfrm>
              <a:off x="6697440" y="2934720"/>
              <a:ext cx="2446920" cy="2208240"/>
            </a:xfrm>
            <a:custGeom>
              <a:rect b="b" l="l" r="r" t="t"/>
              <a:pathLst>
                <a:path extrusionOk="0" h="79699" w="76448">
                  <a:moveTo>
                    <a:pt x="76447" y="1"/>
                  </a:moveTo>
                  <a:lnTo>
                    <a:pt x="0" y="79699"/>
                  </a:lnTo>
                  <a:lnTo>
                    <a:pt x="605" y="79699"/>
                  </a:lnTo>
                  <a:lnTo>
                    <a:pt x="76447" y="530"/>
                  </a:lnTo>
                  <a:lnTo>
                    <a:pt x="7644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2" name="Google Shape;342;p29"/>
            <p:cNvSpPr/>
            <p:nvPr/>
          </p:nvSpPr>
          <p:spPr>
            <a:xfrm>
              <a:off x="6801480" y="3027240"/>
              <a:ext cx="2342520" cy="2116080"/>
            </a:xfrm>
            <a:custGeom>
              <a:rect b="b" l="l" r="r" t="t"/>
              <a:pathLst>
                <a:path extrusionOk="0" h="76372" w="73197">
                  <a:moveTo>
                    <a:pt x="73196" y="1"/>
                  </a:moveTo>
                  <a:lnTo>
                    <a:pt x="1" y="76372"/>
                  </a:lnTo>
                  <a:lnTo>
                    <a:pt x="530" y="76372"/>
                  </a:lnTo>
                  <a:lnTo>
                    <a:pt x="73196" y="530"/>
                  </a:lnTo>
                  <a:lnTo>
                    <a:pt x="7319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3" name="Google Shape;343;p29"/>
            <p:cNvSpPr/>
            <p:nvPr/>
          </p:nvSpPr>
          <p:spPr>
            <a:xfrm>
              <a:off x="6903000" y="3119400"/>
              <a:ext cx="2241000" cy="2023920"/>
            </a:xfrm>
            <a:custGeom>
              <a:rect b="b" l="l" r="r" t="t"/>
              <a:pathLst>
                <a:path extrusionOk="0" h="73045" w="70021">
                  <a:moveTo>
                    <a:pt x="70020" y="1"/>
                  </a:moveTo>
                  <a:lnTo>
                    <a:pt x="1" y="73045"/>
                  </a:lnTo>
                  <a:lnTo>
                    <a:pt x="530" y="73045"/>
                  </a:lnTo>
                  <a:lnTo>
                    <a:pt x="70020" y="530"/>
                  </a:lnTo>
                  <a:lnTo>
                    <a:pt x="7002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4" name="Google Shape;344;p29"/>
            <p:cNvSpPr/>
            <p:nvPr/>
          </p:nvSpPr>
          <p:spPr>
            <a:xfrm>
              <a:off x="7004880" y="3211560"/>
              <a:ext cx="2139480" cy="1931760"/>
            </a:xfrm>
            <a:custGeom>
              <a:rect b="b" l="l" r="r" t="t"/>
              <a:pathLst>
                <a:path extrusionOk="0" h="69718" w="66845">
                  <a:moveTo>
                    <a:pt x="66844" y="1"/>
                  </a:moveTo>
                  <a:lnTo>
                    <a:pt x="1" y="69718"/>
                  </a:lnTo>
                  <a:lnTo>
                    <a:pt x="530" y="69718"/>
                  </a:lnTo>
                  <a:lnTo>
                    <a:pt x="66844" y="530"/>
                  </a:lnTo>
                  <a:lnTo>
                    <a:pt x="6684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5" name="Google Shape;345;p29"/>
            <p:cNvSpPr/>
            <p:nvPr/>
          </p:nvSpPr>
          <p:spPr>
            <a:xfrm>
              <a:off x="7106400" y="3301560"/>
              <a:ext cx="2037600" cy="1841400"/>
            </a:xfrm>
            <a:custGeom>
              <a:rect b="b" l="l" r="r" t="t"/>
              <a:pathLst>
                <a:path extrusionOk="0" h="66466" w="63669">
                  <a:moveTo>
                    <a:pt x="63668" y="0"/>
                  </a:moveTo>
                  <a:lnTo>
                    <a:pt x="0" y="66466"/>
                  </a:lnTo>
                  <a:lnTo>
                    <a:pt x="530" y="66466"/>
                  </a:lnTo>
                  <a:lnTo>
                    <a:pt x="63668" y="605"/>
                  </a:lnTo>
                  <a:lnTo>
                    <a:pt x="636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6" name="Google Shape;346;p29"/>
            <p:cNvSpPr/>
            <p:nvPr/>
          </p:nvSpPr>
          <p:spPr>
            <a:xfrm>
              <a:off x="7207920" y="3393720"/>
              <a:ext cx="1936080" cy="1749240"/>
            </a:xfrm>
            <a:custGeom>
              <a:rect b="b" l="l" r="r" t="t"/>
              <a:pathLst>
                <a:path extrusionOk="0" h="63139" w="60493">
                  <a:moveTo>
                    <a:pt x="60492" y="0"/>
                  </a:moveTo>
                  <a:lnTo>
                    <a:pt x="0" y="63139"/>
                  </a:lnTo>
                  <a:lnTo>
                    <a:pt x="530" y="63139"/>
                  </a:lnTo>
                  <a:lnTo>
                    <a:pt x="60492" y="605"/>
                  </a:lnTo>
                  <a:lnTo>
                    <a:pt x="6049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7" name="Google Shape;347;p29"/>
            <p:cNvSpPr/>
            <p:nvPr/>
          </p:nvSpPr>
          <p:spPr>
            <a:xfrm>
              <a:off x="7309800" y="3485880"/>
              <a:ext cx="1834200" cy="1657080"/>
            </a:xfrm>
            <a:custGeom>
              <a:rect b="b" l="l" r="r" t="t"/>
              <a:pathLst>
                <a:path extrusionOk="0" h="59812" w="57317">
                  <a:moveTo>
                    <a:pt x="57316" y="0"/>
                  </a:moveTo>
                  <a:lnTo>
                    <a:pt x="0" y="59812"/>
                  </a:lnTo>
                  <a:lnTo>
                    <a:pt x="529" y="59812"/>
                  </a:lnTo>
                  <a:lnTo>
                    <a:pt x="57316" y="605"/>
                  </a:lnTo>
                  <a:lnTo>
                    <a:pt x="5731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8" name="Google Shape;348;p29"/>
            <p:cNvSpPr/>
            <p:nvPr/>
          </p:nvSpPr>
          <p:spPr>
            <a:xfrm>
              <a:off x="7411320" y="3578040"/>
              <a:ext cx="1732680" cy="1564920"/>
            </a:xfrm>
            <a:custGeom>
              <a:rect b="b" l="l" r="r" t="t"/>
              <a:pathLst>
                <a:path extrusionOk="0" h="56485" w="54142">
                  <a:moveTo>
                    <a:pt x="54141" y="0"/>
                  </a:moveTo>
                  <a:lnTo>
                    <a:pt x="1" y="56485"/>
                  </a:lnTo>
                  <a:lnTo>
                    <a:pt x="530" y="56485"/>
                  </a:lnTo>
                  <a:lnTo>
                    <a:pt x="54141" y="605"/>
                  </a:lnTo>
                  <a:lnTo>
                    <a:pt x="541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49" name="Google Shape;349;p29"/>
            <p:cNvSpPr/>
            <p:nvPr/>
          </p:nvSpPr>
          <p:spPr>
            <a:xfrm>
              <a:off x="7515360" y="3670560"/>
              <a:ext cx="1628640" cy="1472760"/>
            </a:xfrm>
            <a:custGeom>
              <a:rect b="b" l="l" r="r" t="t"/>
              <a:pathLst>
                <a:path extrusionOk="0" h="53158" w="50890">
                  <a:moveTo>
                    <a:pt x="50889" y="1"/>
                  </a:moveTo>
                  <a:lnTo>
                    <a:pt x="0" y="53158"/>
                  </a:lnTo>
                  <a:lnTo>
                    <a:pt x="530" y="53158"/>
                  </a:lnTo>
                  <a:lnTo>
                    <a:pt x="50889" y="605"/>
                  </a:lnTo>
                  <a:lnTo>
                    <a:pt x="5088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0" name="Google Shape;350;p29"/>
            <p:cNvSpPr/>
            <p:nvPr/>
          </p:nvSpPr>
          <p:spPr>
            <a:xfrm>
              <a:off x="7617240" y="3762720"/>
              <a:ext cx="1527120" cy="1380600"/>
            </a:xfrm>
            <a:custGeom>
              <a:rect b="b" l="l" r="r" t="t"/>
              <a:pathLst>
                <a:path extrusionOk="0" h="49831" w="47714">
                  <a:moveTo>
                    <a:pt x="47713" y="1"/>
                  </a:moveTo>
                  <a:lnTo>
                    <a:pt x="0" y="49831"/>
                  </a:lnTo>
                  <a:lnTo>
                    <a:pt x="529" y="49831"/>
                  </a:lnTo>
                  <a:lnTo>
                    <a:pt x="47713" y="605"/>
                  </a:lnTo>
                  <a:lnTo>
                    <a:pt x="4771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1" name="Google Shape;351;p29"/>
            <p:cNvSpPr/>
            <p:nvPr/>
          </p:nvSpPr>
          <p:spPr>
            <a:xfrm>
              <a:off x="7718760" y="3854880"/>
              <a:ext cx="1425240" cy="1288440"/>
            </a:xfrm>
            <a:custGeom>
              <a:rect b="b" l="l" r="r" t="t"/>
              <a:pathLst>
                <a:path extrusionOk="0" h="46504" w="44538">
                  <a:moveTo>
                    <a:pt x="44537" y="1"/>
                  </a:moveTo>
                  <a:lnTo>
                    <a:pt x="0" y="46504"/>
                  </a:lnTo>
                  <a:lnTo>
                    <a:pt x="529" y="46504"/>
                  </a:lnTo>
                  <a:lnTo>
                    <a:pt x="44537" y="606"/>
                  </a:lnTo>
                  <a:lnTo>
                    <a:pt x="4453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2" name="Google Shape;352;p29"/>
            <p:cNvSpPr/>
            <p:nvPr/>
          </p:nvSpPr>
          <p:spPr>
            <a:xfrm>
              <a:off x="7820280" y="3947040"/>
              <a:ext cx="1323720" cy="1196280"/>
            </a:xfrm>
            <a:custGeom>
              <a:rect b="b" l="l" r="r" t="t"/>
              <a:pathLst>
                <a:path extrusionOk="0" h="43177" w="41363">
                  <a:moveTo>
                    <a:pt x="41362" y="1"/>
                  </a:moveTo>
                  <a:lnTo>
                    <a:pt x="1" y="43177"/>
                  </a:lnTo>
                  <a:lnTo>
                    <a:pt x="530" y="43177"/>
                  </a:lnTo>
                  <a:lnTo>
                    <a:pt x="41362" y="606"/>
                  </a:lnTo>
                  <a:lnTo>
                    <a:pt x="4136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3" name="Google Shape;353;p29"/>
            <p:cNvSpPr/>
            <p:nvPr/>
          </p:nvSpPr>
          <p:spPr>
            <a:xfrm>
              <a:off x="7922160" y="4039200"/>
              <a:ext cx="1221840" cy="1104120"/>
            </a:xfrm>
            <a:custGeom>
              <a:rect b="b" l="l" r="r" t="t"/>
              <a:pathLst>
                <a:path extrusionOk="0" h="39850" w="38187">
                  <a:moveTo>
                    <a:pt x="38186" y="1"/>
                  </a:moveTo>
                  <a:lnTo>
                    <a:pt x="1" y="39850"/>
                  </a:lnTo>
                  <a:lnTo>
                    <a:pt x="530" y="39850"/>
                  </a:lnTo>
                  <a:lnTo>
                    <a:pt x="38186" y="530"/>
                  </a:lnTo>
                  <a:lnTo>
                    <a:pt x="3818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4" name="Google Shape;354;p29"/>
            <p:cNvSpPr/>
            <p:nvPr/>
          </p:nvSpPr>
          <p:spPr>
            <a:xfrm>
              <a:off x="8023680" y="4131360"/>
              <a:ext cx="1120320" cy="1011960"/>
            </a:xfrm>
            <a:custGeom>
              <a:rect b="b" l="l" r="r" t="t"/>
              <a:pathLst>
                <a:path extrusionOk="0" h="36523" w="35011">
                  <a:moveTo>
                    <a:pt x="35010" y="1"/>
                  </a:moveTo>
                  <a:lnTo>
                    <a:pt x="1" y="36523"/>
                  </a:lnTo>
                  <a:lnTo>
                    <a:pt x="530" y="36523"/>
                  </a:lnTo>
                  <a:lnTo>
                    <a:pt x="35010" y="530"/>
                  </a:lnTo>
                  <a:lnTo>
                    <a:pt x="3501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5" name="Google Shape;355;p29"/>
            <p:cNvSpPr/>
            <p:nvPr/>
          </p:nvSpPr>
          <p:spPr>
            <a:xfrm>
              <a:off x="8125560" y="4223520"/>
              <a:ext cx="1018800" cy="919440"/>
            </a:xfrm>
            <a:custGeom>
              <a:rect b="b" l="l" r="r" t="t"/>
              <a:pathLst>
                <a:path extrusionOk="0" h="33196" w="31835">
                  <a:moveTo>
                    <a:pt x="31834" y="1"/>
                  </a:moveTo>
                  <a:lnTo>
                    <a:pt x="0" y="33196"/>
                  </a:lnTo>
                  <a:lnTo>
                    <a:pt x="530" y="33196"/>
                  </a:lnTo>
                  <a:lnTo>
                    <a:pt x="31834" y="530"/>
                  </a:lnTo>
                  <a:lnTo>
                    <a:pt x="3183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6" name="Google Shape;356;p29"/>
            <p:cNvSpPr/>
            <p:nvPr/>
          </p:nvSpPr>
          <p:spPr>
            <a:xfrm>
              <a:off x="8227080" y="4315680"/>
              <a:ext cx="916920" cy="827280"/>
            </a:xfrm>
            <a:custGeom>
              <a:rect b="b" l="l" r="r" t="t"/>
              <a:pathLst>
                <a:path extrusionOk="0" h="29869" w="28659">
                  <a:moveTo>
                    <a:pt x="28658" y="1"/>
                  </a:moveTo>
                  <a:lnTo>
                    <a:pt x="0" y="29869"/>
                  </a:lnTo>
                  <a:lnTo>
                    <a:pt x="605" y="29869"/>
                  </a:lnTo>
                  <a:lnTo>
                    <a:pt x="28658" y="530"/>
                  </a:lnTo>
                  <a:lnTo>
                    <a:pt x="2865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7" name="Google Shape;357;p29"/>
            <p:cNvSpPr/>
            <p:nvPr/>
          </p:nvSpPr>
          <p:spPr>
            <a:xfrm>
              <a:off x="8331120" y="4408200"/>
              <a:ext cx="812880" cy="735120"/>
            </a:xfrm>
            <a:custGeom>
              <a:rect b="b" l="l" r="r" t="t"/>
              <a:pathLst>
                <a:path extrusionOk="0" h="26541" w="25408">
                  <a:moveTo>
                    <a:pt x="25407" y="0"/>
                  </a:moveTo>
                  <a:lnTo>
                    <a:pt x="1" y="26541"/>
                  </a:lnTo>
                  <a:lnTo>
                    <a:pt x="530" y="26541"/>
                  </a:lnTo>
                  <a:lnTo>
                    <a:pt x="25407" y="529"/>
                  </a:lnTo>
                  <a:lnTo>
                    <a:pt x="254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8" name="Google Shape;358;p29"/>
            <p:cNvSpPr/>
            <p:nvPr/>
          </p:nvSpPr>
          <p:spPr>
            <a:xfrm>
              <a:off x="8433000" y="4500360"/>
              <a:ext cx="711360" cy="642960"/>
            </a:xfrm>
            <a:custGeom>
              <a:rect b="b" l="l" r="r" t="t"/>
              <a:pathLst>
                <a:path extrusionOk="0" h="23214" w="22232">
                  <a:moveTo>
                    <a:pt x="22231" y="0"/>
                  </a:moveTo>
                  <a:lnTo>
                    <a:pt x="1" y="23214"/>
                  </a:lnTo>
                  <a:lnTo>
                    <a:pt x="530" y="23214"/>
                  </a:lnTo>
                  <a:lnTo>
                    <a:pt x="22231" y="529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59" name="Google Shape;359;p29"/>
            <p:cNvSpPr/>
            <p:nvPr/>
          </p:nvSpPr>
          <p:spPr>
            <a:xfrm>
              <a:off x="8534520" y="4592520"/>
              <a:ext cx="609480" cy="550800"/>
            </a:xfrm>
            <a:custGeom>
              <a:rect b="b" l="l" r="r" t="t"/>
              <a:pathLst>
                <a:path extrusionOk="0" h="19887" w="19056">
                  <a:moveTo>
                    <a:pt x="19055" y="0"/>
                  </a:moveTo>
                  <a:lnTo>
                    <a:pt x="0" y="19887"/>
                  </a:lnTo>
                  <a:lnTo>
                    <a:pt x="530" y="19887"/>
                  </a:lnTo>
                  <a:lnTo>
                    <a:pt x="19055" y="530"/>
                  </a:lnTo>
                  <a:lnTo>
                    <a:pt x="1905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60" name="Google Shape;360;p29"/>
            <p:cNvSpPr/>
            <p:nvPr/>
          </p:nvSpPr>
          <p:spPr>
            <a:xfrm>
              <a:off x="8636040" y="4684680"/>
              <a:ext cx="507960" cy="458640"/>
            </a:xfrm>
            <a:custGeom>
              <a:rect b="b" l="l" r="r" t="t"/>
              <a:pathLst>
                <a:path extrusionOk="0" h="16560" w="15880">
                  <a:moveTo>
                    <a:pt x="15879" y="0"/>
                  </a:moveTo>
                  <a:lnTo>
                    <a:pt x="0" y="16560"/>
                  </a:lnTo>
                  <a:lnTo>
                    <a:pt x="530" y="16560"/>
                  </a:lnTo>
                  <a:lnTo>
                    <a:pt x="15879" y="530"/>
                  </a:lnTo>
                  <a:lnTo>
                    <a:pt x="1587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61" name="Google Shape;361;p29"/>
            <p:cNvSpPr/>
            <p:nvPr/>
          </p:nvSpPr>
          <p:spPr>
            <a:xfrm>
              <a:off x="8737920" y="4776840"/>
              <a:ext cx="406440" cy="366480"/>
            </a:xfrm>
            <a:custGeom>
              <a:rect b="b" l="l" r="r" t="t"/>
              <a:pathLst>
                <a:path extrusionOk="0" h="13233" w="12704">
                  <a:moveTo>
                    <a:pt x="12703" y="0"/>
                  </a:moveTo>
                  <a:lnTo>
                    <a:pt x="0" y="13233"/>
                  </a:lnTo>
                  <a:lnTo>
                    <a:pt x="529" y="13233"/>
                  </a:lnTo>
                  <a:lnTo>
                    <a:pt x="12703" y="53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62" name="Google Shape;362;p29"/>
            <p:cNvSpPr/>
            <p:nvPr/>
          </p:nvSpPr>
          <p:spPr>
            <a:xfrm>
              <a:off x="8839440" y="4869000"/>
              <a:ext cx="304560" cy="274320"/>
            </a:xfrm>
            <a:custGeom>
              <a:rect b="b" l="l" r="r" t="t"/>
              <a:pathLst>
                <a:path extrusionOk="0" h="9906" w="9529">
                  <a:moveTo>
                    <a:pt x="9528" y="0"/>
                  </a:moveTo>
                  <a:lnTo>
                    <a:pt x="1" y="9906"/>
                  </a:lnTo>
                  <a:lnTo>
                    <a:pt x="530" y="9906"/>
                  </a:lnTo>
                  <a:lnTo>
                    <a:pt x="9528" y="530"/>
                  </a:lnTo>
                  <a:lnTo>
                    <a:pt x="9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63" name="Google Shape;363;p29"/>
            <p:cNvSpPr/>
            <p:nvPr/>
          </p:nvSpPr>
          <p:spPr>
            <a:xfrm>
              <a:off x="8940960" y="4961160"/>
              <a:ext cx="203040" cy="181800"/>
            </a:xfrm>
            <a:custGeom>
              <a:rect b="b" l="l" r="r" t="t"/>
              <a:pathLst>
                <a:path extrusionOk="0" h="6579" w="6353">
                  <a:moveTo>
                    <a:pt x="6352" y="0"/>
                  </a:moveTo>
                  <a:lnTo>
                    <a:pt x="1" y="6579"/>
                  </a:lnTo>
                  <a:lnTo>
                    <a:pt x="606" y="6579"/>
                  </a:lnTo>
                  <a:lnTo>
                    <a:pt x="6352" y="530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364" name="Google Shape;364;p29"/>
            <p:cNvSpPr/>
            <p:nvPr/>
          </p:nvSpPr>
          <p:spPr>
            <a:xfrm>
              <a:off x="9045360" y="5053320"/>
              <a:ext cx="99000" cy="89640"/>
            </a:xfrm>
            <a:custGeom>
              <a:rect b="b" l="l" r="r" t="t"/>
              <a:pathLst>
                <a:path extrusionOk="0" h="3252" w="3101">
                  <a:moveTo>
                    <a:pt x="3100" y="1"/>
                  </a:moveTo>
                  <a:lnTo>
                    <a:pt x="0" y="3252"/>
                  </a:lnTo>
                  <a:lnTo>
                    <a:pt x="529" y="3252"/>
                  </a:lnTo>
                  <a:lnTo>
                    <a:pt x="3100" y="53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</p:grpSp>
      <p:sp>
        <p:nvSpPr>
          <p:cNvPr id="365" name="Google Shape;365;p29"/>
          <p:cNvSpPr txBox="1"/>
          <p:nvPr>
            <p:ph type="title"/>
          </p:nvPr>
        </p:nvSpPr>
        <p:spPr>
          <a:xfrm>
            <a:off x="1744560" y="2698200"/>
            <a:ext cx="5654520" cy="84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6" name="Google Shape;366;p29"/>
          <p:cNvSpPr txBox="1"/>
          <p:nvPr>
            <p:ph idx="2" type="title"/>
          </p:nvPr>
        </p:nvSpPr>
        <p:spPr>
          <a:xfrm>
            <a:off x="3669120" y="1629360"/>
            <a:ext cx="1805760" cy="88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367" name="Google Shape;367;p29"/>
          <p:cNvGrpSpPr/>
          <p:nvPr/>
        </p:nvGrpSpPr>
        <p:grpSpPr>
          <a:xfrm>
            <a:off x="-231840" y="1742400"/>
            <a:ext cx="2980800" cy="3720600"/>
            <a:chOff x="-231840" y="1742400"/>
            <a:chExt cx="2980800" cy="3720600"/>
          </a:xfrm>
        </p:grpSpPr>
        <p:sp>
          <p:nvSpPr>
            <p:cNvPr id="368" name="Google Shape;368;p29"/>
            <p:cNvSpPr/>
            <p:nvPr/>
          </p:nvSpPr>
          <p:spPr>
            <a:xfrm rot="5400000">
              <a:off x="-231840" y="2697120"/>
              <a:ext cx="1789920" cy="178992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 rot="5400000">
              <a:off x="1401120" y="4115160"/>
              <a:ext cx="1347840" cy="13478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 rot="5400000">
              <a:off x="1598760" y="1742400"/>
              <a:ext cx="701640" cy="701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>
            <a:off x="7539120" y="-116280"/>
            <a:ext cx="1933560" cy="2057760"/>
            <a:chOff x="7539120" y="-116280"/>
            <a:chExt cx="1933560" cy="2057760"/>
          </a:xfrm>
        </p:grpSpPr>
        <p:sp>
          <p:nvSpPr>
            <p:cNvPr id="372" name="Google Shape;372;p29"/>
            <p:cNvSpPr/>
            <p:nvPr/>
          </p:nvSpPr>
          <p:spPr>
            <a:xfrm rot="5400000">
              <a:off x="8553960" y="1104120"/>
              <a:ext cx="730440" cy="7304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 rot="5400000">
              <a:off x="8865000" y="250200"/>
              <a:ext cx="607680" cy="6076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 rot="5400000">
              <a:off x="7592400" y="194400"/>
              <a:ext cx="984960" cy="98496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 rot="5400000">
              <a:off x="7539120" y="1483920"/>
              <a:ext cx="457560" cy="45756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 rot="5400000">
              <a:off x="8553960" y="-116280"/>
              <a:ext cx="310680" cy="3106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1"/>
          <p:cNvGrpSpPr/>
          <p:nvPr/>
        </p:nvGrpSpPr>
        <p:grpSpPr>
          <a:xfrm>
            <a:off x="0" y="-2880"/>
            <a:ext cx="9144360" cy="5146200"/>
            <a:chOff x="0" y="-2880"/>
            <a:chExt cx="9144360" cy="5146200"/>
          </a:xfrm>
        </p:grpSpPr>
        <p:sp>
          <p:nvSpPr>
            <p:cNvPr id="428" name="Google Shape;428;p31"/>
            <p:cNvSpPr/>
            <p:nvPr/>
          </p:nvSpPr>
          <p:spPr>
            <a:xfrm>
              <a:off x="29239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29" name="Google Shape;429;p31"/>
            <p:cNvSpPr/>
            <p:nvPr/>
          </p:nvSpPr>
          <p:spPr>
            <a:xfrm>
              <a:off x="3637800" y="171000"/>
              <a:ext cx="5506200" cy="4972320"/>
            </a:xfrm>
            <a:custGeom>
              <a:rect b="b" l="l" r="r" t="t"/>
              <a:pathLst>
                <a:path extrusionOk="0" h="179436" w="172026">
                  <a:moveTo>
                    <a:pt x="172025" y="0"/>
                  </a:moveTo>
                  <a:lnTo>
                    <a:pt x="1" y="179435"/>
                  </a:lnTo>
                  <a:lnTo>
                    <a:pt x="530" y="179435"/>
                  </a:lnTo>
                  <a:lnTo>
                    <a:pt x="172025" y="529"/>
                  </a:lnTo>
                  <a:lnTo>
                    <a:pt x="1720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0" name="Google Shape;430;p31"/>
            <p:cNvSpPr/>
            <p:nvPr/>
          </p:nvSpPr>
          <p:spPr>
            <a:xfrm>
              <a:off x="3739680" y="263160"/>
              <a:ext cx="5404680" cy="4880160"/>
            </a:xfrm>
            <a:custGeom>
              <a:rect b="b" l="l" r="r" t="t"/>
              <a:pathLst>
                <a:path extrusionOk="0" h="176108" w="168850">
                  <a:moveTo>
                    <a:pt x="168849" y="0"/>
                  </a:moveTo>
                  <a:lnTo>
                    <a:pt x="1" y="176108"/>
                  </a:lnTo>
                  <a:lnTo>
                    <a:pt x="605" y="176108"/>
                  </a:lnTo>
                  <a:lnTo>
                    <a:pt x="168849" y="529"/>
                  </a:lnTo>
                  <a:lnTo>
                    <a:pt x="16884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1" name="Google Shape;431;p31"/>
            <p:cNvSpPr/>
            <p:nvPr/>
          </p:nvSpPr>
          <p:spPr>
            <a:xfrm>
              <a:off x="4352040" y="816480"/>
              <a:ext cx="4792320" cy="4326840"/>
            </a:xfrm>
            <a:custGeom>
              <a:rect b="b" l="l" r="r" t="t"/>
              <a:pathLst>
                <a:path extrusionOk="0" h="156146" w="149719">
                  <a:moveTo>
                    <a:pt x="149718" y="1"/>
                  </a:moveTo>
                  <a:lnTo>
                    <a:pt x="0" y="156146"/>
                  </a:lnTo>
                  <a:lnTo>
                    <a:pt x="530" y="156146"/>
                  </a:lnTo>
                  <a:lnTo>
                    <a:pt x="149718" y="530"/>
                  </a:lnTo>
                  <a:lnTo>
                    <a:pt x="14971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2" name="Google Shape;432;p31"/>
            <p:cNvSpPr/>
            <p:nvPr/>
          </p:nvSpPr>
          <p:spPr>
            <a:xfrm>
              <a:off x="4761000" y="1185120"/>
              <a:ext cx="4383000" cy="3958200"/>
            </a:xfrm>
            <a:custGeom>
              <a:rect b="b" l="l" r="r" t="t"/>
              <a:pathLst>
                <a:path extrusionOk="0" h="142838" w="136940">
                  <a:moveTo>
                    <a:pt x="136939" y="1"/>
                  </a:moveTo>
                  <a:lnTo>
                    <a:pt x="0" y="142838"/>
                  </a:lnTo>
                  <a:lnTo>
                    <a:pt x="529" y="142838"/>
                  </a:lnTo>
                  <a:lnTo>
                    <a:pt x="136939" y="530"/>
                  </a:lnTo>
                  <a:lnTo>
                    <a:pt x="13693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3" name="Google Shape;433;p31"/>
            <p:cNvSpPr/>
            <p:nvPr/>
          </p:nvSpPr>
          <p:spPr>
            <a:xfrm>
              <a:off x="0" y="-2880"/>
              <a:ext cx="72360" cy="64800"/>
            </a:xfrm>
            <a:custGeom>
              <a:rect b="b" l="l" r="r" t="t"/>
              <a:pathLst>
                <a:path extrusionOk="0" h="2345" w="2269">
                  <a:moveTo>
                    <a:pt x="1739" y="0"/>
                  </a:moveTo>
                  <a:lnTo>
                    <a:pt x="0" y="1815"/>
                  </a:lnTo>
                  <a:lnTo>
                    <a:pt x="0" y="2344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4" name="Google Shape;434;p31"/>
            <p:cNvSpPr/>
            <p:nvPr/>
          </p:nvSpPr>
          <p:spPr>
            <a:xfrm>
              <a:off x="0" y="-2880"/>
              <a:ext cx="173880" cy="156960"/>
            </a:xfrm>
            <a:custGeom>
              <a:rect b="b" l="l" r="r" t="t"/>
              <a:pathLst>
                <a:path extrusionOk="0" h="5672" w="5445">
                  <a:moveTo>
                    <a:pt x="4915" y="0"/>
                  </a:moveTo>
                  <a:lnTo>
                    <a:pt x="0" y="5142"/>
                  </a:lnTo>
                  <a:lnTo>
                    <a:pt x="0" y="5671"/>
                  </a:lnTo>
                  <a:lnTo>
                    <a:pt x="544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5" name="Google Shape;435;p31"/>
            <p:cNvSpPr/>
            <p:nvPr/>
          </p:nvSpPr>
          <p:spPr>
            <a:xfrm>
              <a:off x="0" y="-2880"/>
              <a:ext cx="275760" cy="249120"/>
            </a:xfrm>
            <a:custGeom>
              <a:rect b="b" l="l" r="r" t="t"/>
              <a:pathLst>
                <a:path extrusionOk="0" h="8999" w="8621">
                  <a:moveTo>
                    <a:pt x="8091" y="0"/>
                  </a:moveTo>
                  <a:lnTo>
                    <a:pt x="0" y="8469"/>
                  </a:lnTo>
                  <a:lnTo>
                    <a:pt x="0" y="8998"/>
                  </a:lnTo>
                  <a:lnTo>
                    <a:pt x="862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6" name="Google Shape;436;p31"/>
            <p:cNvSpPr/>
            <p:nvPr/>
          </p:nvSpPr>
          <p:spPr>
            <a:xfrm>
              <a:off x="0" y="-2880"/>
              <a:ext cx="377280" cy="341280"/>
            </a:xfrm>
            <a:custGeom>
              <a:rect b="b" l="l" r="r" t="t"/>
              <a:pathLst>
                <a:path extrusionOk="0" h="12326" w="11796">
                  <a:moveTo>
                    <a:pt x="11267" y="0"/>
                  </a:moveTo>
                  <a:lnTo>
                    <a:pt x="0" y="11796"/>
                  </a:lnTo>
                  <a:lnTo>
                    <a:pt x="0" y="12325"/>
                  </a:lnTo>
                  <a:lnTo>
                    <a:pt x="1179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7" name="Google Shape;437;p31"/>
            <p:cNvSpPr/>
            <p:nvPr/>
          </p:nvSpPr>
          <p:spPr>
            <a:xfrm>
              <a:off x="0" y="-2880"/>
              <a:ext cx="478800" cy="433440"/>
            </a:xfrm>
            <a:custGeom>
              <a:rect b="b" l="l" r="r" t="t"/>
              <a:pathLst>
                <a:path extrusionOk="0" h="15653" w="14972">
                  <a:moveTo>
                    <a:pt x="14443" y="0"/>
                  </a:moveTo>
                  <a:lnTo>
                    <a:pt x="0" y="15123"/>
                  </a:lnTo>
                  <a:lnTo>
                    <a:pt x="0" y="15652"/>
                  </a:lnTo>
                  <a:lnTo>
                    <a:pt x="1497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8" name="Google Shape;438;p31"/>
            <p:cNvSpPr/>
            <p:nvPr/>
          </p:nvSpPr>
          <p:spPr>
            <a:xfrm>
              <a:off x="0" y="-2880"/>
              <a:ext cx="580680" cy="525600"/>
            </a:xfrm>
            <a:custGeom>
              <a:rect b="b" l="l" r="r" t="t"/>
              <a:pathLst>
                <a:path extrusionOk="0" h="18980" w="18148">
                  <a:moveTo>
                    <a:pt x="17694" y="0"/>
                  </a:moveTo>
                  <a:lnTo>
                    <a:pt x="0" y="18450"/>
                  </a:lnTo>
                  <a:lnTo>
                    <a:pt x="0" y="18979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39" name="Google Shape;439;p31"/>
            <p:cNvSpPr/>
            <p:nvPr/>
          </p:nvSpPr>
          <p:spPr>
            <a:xfrm>
              <a:off x="0" y="-2880"/>
              <a:ext cx="684720" cy="617760"/>
            </a:xfrm>
            <a:custGeom>
              <a:rect b="b" l="l" r="r" t="t"/>
              <a:pathLst>
                <a:path extrusionOk="0" h="22307" w="21400">
                  <a:moveTo>
                    <a:pt x="20870" y="0"/>
                  </a:moveTo>
                  <a:lnTo>
                    <a:pt x="0" y="21777"/>
                  </a:lnTo>
                  <a:lnTo>
                    <a:pt x="0" y="22306"/>
                  </a:lnTo>
                  <a:lnTo>
                    <a:pt x="213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0" name="Google Shape;440;p31"/>
            <p:cNvSpPr/>
            <p:nvPr/>
          </p:nvSpPr>
          <p:spPr>
            <a:xfrm>
              <a:off x="0" y="-2880"/>
              <a:ext cx="786240" cy="709920"/>
            </a:xfrm>
            <a:custGeom>
              <a:rect b="b" l="l" r="r" t="t"/>
              <a:pathLst>
                <a:path extrusionOk="0" h="25634" w="24575">
                  <a:moveTo>
                    <a:pt x="24046" y="0"/>
                  </a:moveTo>
                  <a:lnTo>
                    <a:pt x="0" y="25104"/>
                  </a:lnTo>
                  <a:lnTo>
                    <a:pt x="0" y="25634"/>
                  </a:lnTo>
                  <a:lnTo>
                    <a:pt x="245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1" name="Google Shape;441;p31"/>
            <p:cNvSpPr/>
            <p:nvPr/>
          </p:nvSpPr>
          <p:spPr>
            <a:xfrm>
              <a:off x="0" y="-2880"/>
              <a:ext cx="888120" cy="802080"/>
            </a:xfrm>
            <a:custGeom>
              <a:rect b="b" l="l" r="r" t="t"/>
              <a:pathLst>
                <a:path extrusionOk="0" h="28961" w="27751">
                  <a:moveTo>
                    <a:pt x="27221" y="0"/>
                  </a:moveTo>
                  <a:lnTo>
                    <a:pt x="0" y="28431"/>
                  </a:lnTo>
                  <a:lnTo>
                    <a:pt x="0" y="28961"/>
                  </a:lnTo>
                  <a:lnTo>
                    <a:pt x="2775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2" name="Google Shape;442;p31"/>
            <p:cNvSpPr/>
            <p:nvPr/>
          </p:nvSpPr>
          <p:spPr>
            <a:xfrm>
              <a:off x="0" y="-2880"/>
              <a:ext cx="989640" cy="894600"/>
            </a:xfrm>
            <a:custGeom>
              <a:rect b="b" l="l" r="r" t="t"/>
              <a:pathLst>
                <a:path extrusionOk="0" h="32288" w="30927">
                  <a:moveTo>
                    <a:pt x="30397" y="0"/>
                  </a:moveTo>
                  <a:lnTo>
                    <a:pt x="0" y="31683"/>
                  </a:lnTo>
                  <a:lnTo>
                    <a:pt x="0" y="32288"/>
                  </a:lnTo>
                  <a:lnTo>
                    <a:pt x="3092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3" name="Google Shape;443;p31"/>
            <p:cNvSpPr/>
            <p:nvPr/>
          </p:nvSpPr>
          <p:spPr>
            <a:xfrm>
              <a:off x="0" y="-2880"/>
              <a:ext cx="1091160" cy="986760"/>
            </a:xfrm>
            <a:custGeom>
              <a:rect b="b" l="l" r="r" t="t"/>
              <a:pathLst>
                <a:path extrusionOk="0" h="35615" w="34103">
                  <a:moveTo>
                    <a:pt x="33573" y="0"/>
                  </a:moveTo>
                  <a:lnTo>
                    <a:pt x="0" y="35010"/>
                  </a:lnTo>
                  <a:lnTo>
                    <a:pt x="0" y="35615"/>
                  </a:lnTo>
                  <a:lnTo>
                    <a:pt x="341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4" name="Google Shape;444;p31"/>
            <p:cNvSpPr/>
            <p:nvPr/>
          </p:nvSpPr>
          <p:spPr>
            <a:xfrm>
              <a:off x="0" y="-2880"/>
              <a:ext cx="1193040" cy="1078920"/>
            </a:xfrm>
            <a:custGeom>
              <a:rect b="b" l="l" r="r" t="t"/>
              <a:pathLst>
                <a:path extrusionOk="0" h="38942" w="37279">
                  <a:moveTo>
                    <a:pt x="36749" y="0"/>
                  </a:moveTo>
                  <a:lnTo>
                    <a:pt x="0" y="38337"/>
                  </a:lnTo>
                  <a:lnTo>
                    <a:pt x="0" y="38942"/>
                  </a:lnTo>
                  <a:lnTo>
                    <a:pt x="372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5" name="Google Shape;445;p31"/>
            <p:cNvSpPr/>
            <p:nvPr/>
          </p:nvSpPr>
          <p:spPr>
            <a:xfrm>
              <a:off x="0" y="-2880"/>
              <a:ext cx="1297080" cy="1171080"/>
            </a:xfrm>
            <a:custGeom>
              <a:rect b="b" l="l" r="r" t="t"/>
              <a:pathLst>
                <a:path extrusionOk="0" h="42269" w="40530">
                  <a:moveTo>
                    <a:pt x="40000" y="0"/>
                  </a:moveTo>
                  <a:lnTo>
                    <a:pt x="0" y="41664"/>
                  </a:lnTo>
                  <a:lnTo>
                    <a:pt x="0" y="42269"/>
                  </a:lnTo>
                  <a:lnTo>
                    <a:pt x="4053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6" name="Google Shape;446;p31"/>
            <p:cNvSpPr/>
            <p:nvPr/>
          </p:nvSpPr>
          <p:spPr>
            <a:xfrm>
              <a:off x="0" y="-2880"/>
              <a:ext cx="1398600" cy="1263240"/>
            </a:xfrm>
            <a:custGeom>
              <a:rect b="b" l="l" r="r" t="t"/>
              <a:pathLst>
                <a:path extrusionOk="0" h="45596" w="43706">
                  <a:moveTo>
                    <a:pt x="43176" y="0"/>
                  </a:moveTo>
                  <a:lnTo>
                    <a:pt x="0" y="44991"/>
                  </a:lnTo>
                  <a:lnTo>
                    <a:pt x="0" y="45596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7" name="Google Shape;447;p31"/>
            <p:cNvSpPr/>
            <p:nvPr/>
          </p:nvSpPr>
          <p:spPr>
            <a:xfrm>
              <a:off x="0" y="-2880"/>
              <a:ext cx="1500480" cy="1355400"/>
            </a:xfrm>
            <a:custGeom>
              <a:rect b="b" l="l" r="r" t="t"/>
              <a:pathLst>
                <a:path extrusionOk="0" h="48924" w="46882">
                  <a:moveTo>
                    <a:pt x="46352" y="0"/>
                  </a:moveTo>
                  <a:lnTo>
                    <a:pt x="0" y="48318"/>
                  </a:lnTo>
                  <a:lnTo>
                    <a:pt x="0" y="48923"/>
                  </a:lnTo>
                  <a:lnTo>
                    <a:pt x="4688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8" name="Google Shape;448;p31"/>
            <p:cNvSpPr/>
            <p:nvPr/>
          </p:nvSpPr>
          <p:spPr>
            <a:xfrm>
              <a:off x="0" y="-2880"/>
              <a:ext cx="1602000" cy="1447560"/>
            </a:xfrm>
            <a:custGeom>
              <a:rect b="b" l="l" r="r" t="t"/>
              <a:pathLst>
                <a:path extrusionOk="0" h="52251" w="50058">
                  <a:moveTo>
                    <a:pt x="49528" y="0"/>
                  </a:moveTo>
                  <a:lnTo>
                    <a:pt x="0" y="51645"/>
                  </a:lnTo>
                  <a:lnTo>
                    <a:pt x="0" y="52250"/>
                  </a:lnTo>
                  <a:lnTo>
                    <a:pt x="5005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49" name="Google Shape;449;p31"/>
            <p:cNvSpPr/>
            <p:nvPr/>
          </p:nvSpPr>
          <p:spPr>
            <a:xfrm>
              <a:off x="0" y="-2880"/>
              <a:ext cx="1703520" cy="1537560"/>
            </a:xfrm>
            <a:custGeom>
              <a:rect b="b" l="l" r="r" t="t"/>
              <a:pathLst>
                <a:path extrusionOk="0" h="55502" w="53234">
                  <a:moveTo>
                    <a:pt x="52704" y="0"/>
                  </a:moveTo>
                  <a:lnTo>
                    <a:pt x="0" y="54972"/>
                  </a:lnTo>
                  <a:lnTo>
                    <a:pt x="0" y="55502"/>
                  </a:lnTo>
                  <a:lnTo>
                    <a:pt x="5323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0" name="Google Shape;450;p31"/>
            <p:cNvSpPr/>
            <p:nvPr/>
          </p:nvSpPr>
          <p:spPr>
            <a:xfrm>
              <a:off x="0" y="-2880"/>
              <a:ext cx="1805400" cy="1630080"/>
            </a:xfrm>
            <a:custGeom>
              <a:rect b="b" l="l" r="r" t="t"/>
              <a:pathLst>
                <a:path extrusionOk="0" h="58829" w="56409">
                  <a:moveTo>
                    <a:pt x="55880" y="0"/>
                  </a:moveTo>
                  <a:lnTo>
                    <a:pt x="0" y="58299"/>
                  </a:lnTo>
                  <a:lnTo>
                    <a:pt x="0" y="58829"/>
                  </a:lnTo>
                  <a:lnTo>
                    <a:pt x="5640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1" name="Google Shape;451;p31"/>
            <p:cNvSpPr/>
            <p:nvPr/>
          </p:nvSpPr>
          <p:spPr>
            <a:xfrm>
              <a:off x="0" y="-2880"/>
              <a:ext cx="1906920" cy="1722240"/>
            </a:xfrm>
            <a:custGeom>
              <a:rect b="b" l="l" r="r" t="t"/>
              <a:pathLst>
                <a:path extrusionOk="0" h="62156" w="59585">
                  <a:moveTo>
                    <a:pt x="59056" y="0"/>
                  </a:moveTo>
                  <a:lnTo>
                    <a:pt x="0" y="61626"/>
                  </a:lnTo>
                  <a:lnTo>
                    <a:pt x="0" y="62156"/>
                  </a:lnTo>
                  <a:lnTo>
                    <a:pt x="5958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2" name="Google Shape;452;p31"/>
            <p:cNvSpPr/>
            <p:nvPr/>
          </p:nvSpPr>
          <p:spPr>
            <a:xfrm>
              <a:off x="0" y="-2880"/>
              <a:ext cx="2010960" cy="1814400"/>
            </a:xfrm>
            <a:custGeom>
              <a:rect b="b" l="l" r="r" t="t"/>
              <a:pathLst>
                <a:path extrusionOk="0" h="65483" w="62837">
                  <a:moveTo>
                    <a:pt x="62231" y="0"/>
                  </a:moveTo>
                  <a:lnTo>
                    <a:pt x="0" y="64953"/>
                  </a:lnTo>
                  <a:lnTo>
                    <a:pt x="0" y="65483"/>
                  </a:lnTo>
                  <a:lnTo>
                    <a:pt x="6283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3" name="Google Shape;453;p31"/>
            <p:cNvSpPr/>
            <p:nvPr/>
          </p:nvSpPr>
          <p:spPr>
            <a:xfrm>
              <a:off x="0" y="-2880"/>
              <a:ext cx="2112840" cy="1906560"/>
            </a:xfrm>
            <a:custGeom>
              <a:rect b="b" l="l" r="r" t="t"/>
              <a:pathLst>
                <a:path extrusionOk="0" h="68810" w="66013">
                  <a:moveTo>
                    <a:pt x="65407" y="0"/>
                  </a:moveTo>
                  <a:lnTo>
                    <a:pt x="0" y="68281"/>
                  </a:lnTo>
                  <a:lnTo>
                    <a:pt x="0" y="68810"/>
                  </a:lnTo>
                  <a:lnTo>
                    <a:pt x="660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4" name="Google Shape;454;p31"/>
            <p:cNvSpPr/>
            <p:nvPr/>
          </p:nvSpPr>
          <p:spPr>
            <a:xfrm>
              <a:off x="0" y="-2880"/>
              <a:ext cx="2214360" cy="1998720"/>
            </a:xfrm>
            <a:custGeom>
              <a:rect b="b" l="l" r="r" t="t"/>
              <a:pathLst>
                <a:path extrusionOk="0" h="72137" w="69188">
                  <a:moveTo>
                    <a:pt x="68659" y="0"/>
                  </a:moveTo>
                  <a:lnTo>
                    <a:pt x="0" y="71608"/>
                  </a:lnTo>
                  <a:lnTo>
                    <a:pt x="0" y="72137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5" name="Google Shape;455;p31"/>
            <p:cNvSpPr/>
            <p:nvPr/>
          </p:nvSpPr>
          <p:spPr>
            <a:xfrm>
              <a:off x="0" y="-2880"/>
              <a:ext cx="2315880" cy="2090880"/>
            </a:xfrm>
            <a:custGeom>
              <a:rect b="b" l="l" r="r" t="t"/>
              <a:pathLst>
                <a:path extrusionOk="0" h="75464" w="72364">
                  <a:moveTo>
                    <a:pt x="71834" y="0"/>
                  </a:moveTo>
                  <a:lnTo>
                    <a:pt x="0" y="74935"/>
                  </a:lnTo>
                  <a:lnTo>
                    <a:pt x="0" y="75464"/>
                  </a:lnTo>
                  <a:lnTo>
                    <a:pt x="7236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6" name="Google Shape;456;p31"/>
            <p:cNvSpPr/>
            <p:nvPr/>
          </p:nvSpPr>
          <p:spPr>
            <a:xfrm>
              <a:off x="0" y="-2880"/>
              <a:ext cx="2417760" cy="2183040"/>
            </a:xfrm>
            <a:custGeom>
              <a:rect b="b" l="l" r="r" t="t"/>
              <a:pathLst>
                <a:path extrusionOk="0" h="78792" w="75540">
                  <a:moveTo>
                    <a:pt x="75010" y="0"/>
                  </a:moveTo>
                  <a:lnTo>
                    <a:pt x="0" y="78262"/>
                  </a:lnTo>
                  <a:lnTo>
                    <a:pt x="0" y="78791"/>
                  </a:lnTo>
                  <a:lnTo>
                    <a:pt x="7554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7" name="Google Shape;457;p31"/>
            <p:cNvSpPr/>
            <p:nvPr/>
          </p:nvSpPr>
          <p:spPr>
            <a:xfrm>
              <a:off x="0" y="-2880"/>
              <a:ext cx="2519280" cy="2275200"/>
            </a:xfrm>
            <a:custGeom>
              <a:rect b="b" l="l" r="r" t="t"/>
              <a:pathLst>
                <a:path extrusionOk="0" h="82119" w="78716">
                  <a:moveTo>
                    <a:pt x="78186" y="0"/>
                  </a:moveTo>
                  <a:lnTo>
                    <a:pt x="0" y="81589"/>
                  </a:lnTo>
                  <a:lnTo>
                    <a:pt x="0" y="82118"/>
                  </a:lnTo>
                  <a:lnTo>
                    <a:pt x="7871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8" name="Google Shape;458;p31"/>
            <p:cNvSpPr/>
            <p:nvPr/>
          </p:nvSpPr>
          <p:spPr>
            <a:xfrm>
              <a:off x="0" y="-2880"/>
              <a:ext cx="2621160" cy="2367720"/>
            </a:xfrm>
            <a:custGeom>
              <a:rect b="b" l="l" r="r" t="t"/>
              <a:pathLst>
                <a:path extrusionOk="0" h="85446" w="81892">
                  <a:moveTo>
                    <a:pt x="81362" y="0"/>
                  </a:moveTo>
                  <a:lnTo>
                    <a:pt x="0" y="84916"/>
                  </a:lnTo>
                  <a:lnTo>
                    <a:pt x="0" y="85445"/>
                  </a:lnTo>
                  <a:lnTo>
                    <a:pt x="8189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59" name="Google Shape;459;p31"/>
            <p:cNvSpPr/>
            <p:nvPr/>
          </p:nvSpPr>
          <p:spPr>
            <a:xfrm>
              <a:off x="0" y="-2880"/>
              <a:ext cx="2722680" cy="2459880"/>
            </a:xfrm>
            <a:custGeom>
              <a:rect b="b" l="l" r="r" t="t"/>
              <a:pathLst>
                <a:path extrusionOk="0" h="88773" w="85068">
                  <a:moveTo>
                    <a:pt x="84538" y="0"/>
                  </a:moveTo>
                  <a:lnTo>
                    <a:pt x="0" y="88243"/>
                  </a:lnTo>
                  <a:lnTo>
                    <a:pt x="0" y="88772"/>
                  </a:lnTo>
                  <a:lnTo>
                    <a:pt x="8506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0" name="Google Shape;460;p31"/>
            <p:cNvSpPr/>
            <p:nvPr/>
          </p:nvSpPr>
          <p:spPr>
            <a:xfrm>
              <a:off x="0" y="-2880"/>
              <a:ext cx="2826720" cy="2552040"/>
            </a:xfrm>
            <a:custGeom>
              <a:rect b="b" l="l" r="r" t="t"/>
              <a:pathLst>
                <a:path extrusionOk="0" h="92100" w="88319">
                  <a:moveTo>
                    <a:pt x="87789" y="0"/>
                  </a:moveTo>
                  <a:lnTo>
                    <a:pt x="0" y="91570"/>
                  </a:lnTo>
                  <a:lnTo>
                    <a:pt x="0" y="92099"/>
                  </a:lnTo>
                  <a:lnTo>
                    <a:pt x="8831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1" name="Google Shape;461;p31"/>
            <p:cNvSpPr/>
            <p:nvPr/>
          </p:nvSpPr>
          <p:spPr>
            <a:xfrm>
              <a:off x="0" y="-2880"/>
              <a:ext cx="2928240" cy="2644200"/>
            </a:xfrm>
            <a:custGeom>
              <a:rect b="b" l="l" r="r" t="t"/>
              <a:pathLst>
                <a:path extrusionOk="0" h="95427" w="91495">
                  <a:moveTo>
                    <a:pt x="90965" y="0"/>
                  </a:moveTo>
                  <a:lnTo>
                    <a:pt x="0" y="94897"/>
                  </a:lnTo>
                  <a:lnTo>
                    <a:pt x="0" y="95426"/>
                  </a:lnTo>
                  <a:lnTo>
                    <a:pt x="914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2" name="Google Shape;462;p31"/>
            <p:cNvSpPr/>
            <p:nvPr/>
          </p:nvSpPr>
          <p:spPr>
            <a:xfrm>
              <a:off x="0" y="-2880"/>
              <a:ext cx="3030120" cy="2736360"/>
            </a:xfrm>
            <a:custGeom>
              <a:rect b="b" l="l" r="r" t="t"/>
              <a:pathLst>
                <a:path extrusionOk="0" h="98754" w="94671">
                  <a:moveTo>
                    <a:pt x="94141" y="0"/>
                  </a:moveTo>
                  <a:lnTo>
                    <a:pt x="0" y="98224"/>
                  </a:lnTo>
                  <a:lnTo>
                    <a:pt x="0" y="98753"/>
                  </a:lnTo>
                  <a:lnTo>
                    <a:pt x="946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3" name="Google Shape;463;p31"/>
            <p:cNvSpPr/>
            <p:nvPr/>
          </p:nvSpPr>
          <p:spPr>
            <a:xfrm>
              <a:off x="0" y="-2880"/>
              <a:ext cx="3131640" cy="2828520"/>
            </a:xfrm>
            <a:custGeom>
              <a:rect b="b" l="l" r="r" t="t"/>
              <a:pathLst>
                <a:path extrusionOk="0" h="102081" w="97847">
                  <a:moveTo>
                    <a:pt x="97317" y="0"/>
                  </a:moveTo>
                  <a:lnTo>
                    <a:pt x="0" y="101476"/>
                  </a:lnTo>
                  <a:lnTo>
                    <a:pt x="0" y="102081"/>
                  </a:lnTo>
                  <a:lnTo>
                    <a:pt x="978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4" name="Google Shape;464;p31"/>
            <p:cNvSpPr/>
            <p:nvPr/>
          </p:nvSpPr>
          <p:spPr>
            <a:xfrm>
              <a:off x="0" y="-2880"/>
              <a:ext cx="3233520" cy="2920680"/>
            </a:xfrm>
            <a:custGeom>
              <a:rect b="b" l="l" r="r" t="t"/>
              <a:pathLst>
                <a:path extrusionOk="0" h="105408" w="101022">
                  <a:moveTo>
                    <a:pt x="100493" y="0"/>
                  </a:moveTo>
                  <a:lnTo>
                    <a:pt x="0" y="104803"/>
                  </a:lnTo>
                  <a:lnTo>
                    <a:pt x="0" y="105408"/>
                  </a:lnTo>
                  <a:lnTo>
                    <a:pt x="1010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5" name="Google Shape;465;p31"/>
            <p:cNvSpPr/>
            <p:nvPr/>
          </p:nvSpPr>
          <p:spPr>
            <a:xfrm>
              <a:off x="0" y="-2880"/>
              <a:ext cx="3335040" cy="3012840"/>
            </a:xfrm>
            <a:custGeom>
              <a:rect b="b" l="l" r="r" t="t"/>
              <a:pathLst>
                <a:path extrusionOk="0" h="108735" w="104198">
                  <a:moveTo>
                    <a:pt x="103669" y="0"/>
                  </a:moveTo>
                  <a:lnTo>
                    <a:pt x="0" y="108130"/>
                  </a:lnTo>
                  <a:lnTo>
                    <a:pt x="0" y="108735"/>
                  </a:lnTo>
                  <a:lnTo>
                    <a:pt x="10419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6" name="Google Shape;466;p31"/>
            <p:cNvSpPr/>
            <p:nvPr/>
          </p:nvSpPr>
          <p:spPr>
            <a:xfrm>
              <a:off x="0" y="-2880"/>
              <a:ext cx="3436560" cy="3105000"/>
            </a:xfrm>
            <a:custGeom>
              <a:rect b="b" l="l" r="r" t="t"/>
              <a:pathLst>
                <a:path extrusionOk="0" h="112062" w="107374">
                  <a:moveTo>
                    <a:pt x="106844" y="0"/>
                  </a:moveTo>
                  <a:lnTo>
                    <a:pt x="0" y="111457"/>
                  </a:lnTo>
                  <a:lnTo>
                    <a:pt x="0" y="112062"/>
                  </a:lnTo>
                  <a:lnTo>
                    <a:pt x="10737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7" name="Google Shape;467;p31"/>
            <p:cNvSpPr/>
            <p:nvPr/>
          </p:nvSpPr>
          <p:spPr>
            <a:xfrm>
              <a:off x="0" y="-2880"/>
              <a:ext cx="3540600" cy="3197520"/>
            </a:xfrm>
            <a:custGeom>
              <a:rect b="b" l="l" r="r" t="t"/>
              <a:pathLst>
                <a:path extrusionOk="0" h="115389" w="110626">
                  <a:moveTo>
                    <a:pt x="110096" y="0"/>
                  </a:moveTo>
                  <a:lnTo>
                    <a:pt x="0" y="114784"/>
                  </a:lnTo>
                  <a:lnTo>
                    <a:pt x="0" y="115389"/>
                  </a:lnTo>
                  <a:lnTo>
                    <a:pt x="1106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8" name="Google Shape;468;p31"/>
            <p:cNvSpPr/>
            <p:nvPr/>
          </p:nvSpPr>
          <p:spPr>
            <a:xfrm>
              <a:off x="0" y="-2880"/>
              <a:ext cx="3642480" cy="3289680"/>
            </a:xfrm>
            <a:custGeom>
              <a:rect b="b" l="l" r="r" t="t"/>
              <a:pathLst>
                <a:path extrusionOk="0" h="118716" w="113801">
                  <a:moveTo>
                    <a:pt x="113272" y="0"/>
                  </a:moveTo>
                  <a:lnTo>
                    <a:pt x="0" y="118111"/>
                  </a:lnTo>
                  <a:lnTo>
                    <a:pt x="0" y="118716"/>
                  </a:lnTo>
                  <a:lnTo>
                    <a:pt x="11380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69" name="Google Shape;469;p31"/>
            <p:cNvSpPr/>
            <p:nvPr/>
          </p:nvSpPr>
          <p:spPr>
            <a:xfrm>
              <a:off x="0" y="-2880"/>
              <a:ext cx="3744000" cy="3381840"/>
            </a:xfrm>
            <a:custGeom>
              <a:rect b="b" l="l" r="r" t="t"/>
              <a:pathLst>
                <a:path extrusionOk="0" h="122043" w="116977">
                  <a:moveTo>
                    <a:pt x="116447" y="0"/>
                  </a:moveTo>
                  <a:lnTo>
                    <a:pt x="0" y="121438"/>
                  </a:lnTo>
                  <a:lnTo>
                    <a:pt x="0" y="122043"/>
                  </a:lnTo>
                  <a:lnTo>
                    <a:pt x="11697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0" name="Google Shape;470;p31"/>
            <p:cNvSpPr/>
            <p:nvPr/>
          </p:nvSpPr>
          <p:spPr>
            <a:xfrm>
              <a:off x="0" y="-2880"/>
              <a:ext cx="3845880" cy="3474000"/>
            </a:xfrm>
            <a:custGeom>
              <a:rect b="b" l="l" r="r" t="t"/>
              <a:pathLst>
                <a:path extrusionOk="0" h="125371" w="120153">
                  <a:moveTo>
                    <a:pt x="119623" y="0"/>
                  </a:moveTo>
                  <a:lnTo>
                    <a:pt x="0" y="124765"/>
                  </a:lnTo>
                  <a:lnTo>
                    <a:pt x="0" y="125370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1" name="Google Shape;471;p31"/>
            <p:cNvSpPr/>
            <p:nvPr/>
          </p:nvSpPr>
          <p:spPr>
            <a:xfrm>
              <a:off x="0" y="-2880"/>
              <a:ext cx="3947400" cy="3564000"/>
            </a:xfrm>
            <a:custGeom>
              <a:rect b="b" l="l" r="r" t="t"/>
              <a:pathLst>
                <a:path extrusionOk="0" h="128622" w="123329">
                  <a:moveTo>
                    <a:pt x="122799" y="0"/>
                  </a:moveTo>
                  <a:lnTo>
                    <a:pt x="0" y="128092"/>
                  </a:lnTo>
                  <a:lnTo>
                    <a:pt x="0" y="128622"/>
                  </a:lnTo>
                  <a:lnTo>
                    <a:pt x="1233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2" name="Google Shape;472;p31"/>
            <p:cNvSpPr/>
            <p:nvPr/>
          </p:nvSpPr>
          <p:spPr>
            <a:xfrm>
              <a:off x="0" y="-2880"/>
              <a:ext cx="4048920" cy="3656160"/>
            </a:xfrm>
            <a:custGeom>
              <a:rect b="b" l="l" r="r" t="t"/>
              <a:pathLst>
                <a:path extrusionOk="0" h="131949" w="126505">
                  <a:moveTo>
                    <a:pt x="125975" y="0"/>
                  </a:moveTo>
                  <a:lnTo>
                    <a:pt x="0" y="131419"/>
                  </a:lnTo>
                  <a:lnTo>
                    <a:pt x="0" y="131949"/>
                  </a:lnTo>
                  <a:lnTo>
                    <a:pt x="1265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3" name="Google Shape;473;p31"/>
            <p:cNvSpPr/>
            <p:nvPr/>
          </p:nvSpPr>
          <p:spPr>
            <a:xfrm>
              <a:off x="0" y="-2880"/>
              <a:ext cx="4150800" cy="3748320"/>
            </a:xfrm>
            <a:custGeom>
              <a:rect b="b" l="l" r="r" t="t"/>
              <a:pathLst>
                <a:path extrusionOk="0" h="135276" w="129681">
                  <a:moveTo>
                    <a:pt x="129151" y="0"/>
                  </a:moveTo>
                  <a:lnTo>
                    <a:pt x="0" y="134746"/>
                  </a:lnTo>
                  <a:lnTo>
                    <a:pt x="0" y="135276"/>
                  </a:lnTo>
                  <a:lnTo>
                    <a:pt x="12968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4" name="Google Shape;474;p31"/>
            <p:cNvSpPr/>
            <p:nvPr/>
          </p:nvSpPr>
          <p:spPr>
            <a:xfrm>
              <a:off x="0" y="-2880"/>
              <a:ext cx="4254840" cy="3840840"/>
            </a:xfrm>
            <a:custGeom>
              <a:rect b="b" l="l" r="r" t="t"/>
              <a:pathLst>
                <a:path extrusionOk="0" h="138603" w="132932">
                  <a:moveTo>
                    <a:pt x="132327" y="0"/>
                  </a:moveTo>
                  <a:lnTo>
                    <a:pt x="0" y="138073"/>
                  </a:lnTo>
                  <a:lnTo>
                    <a:pt x="0" y="138603"/>
                  </a:lnTo>
                  <a:lnTo>
                    <a:pt x="13293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5" name="Google Shape;475;p31"/>
            <p:cNvSpPr/>
            <p:nvPr/>
          </p:nvSpPr>
          <p:spPr>
            <a:xfrm>
              <a:off x="0" y="-2880"/>
              <a:ext cx="4356360" cy="3933000"/>
            </a:xfrm>
            <a:custGeom>
              <a:rect b="b" l="l" r="r" t="t"/>
              <a:pathLst>
                <a:path extrusionOk="0" h="141930" w="136108">
                  <a:moveTo>
                    <a:pt x="135578" y="0"/>
                  </a:moveTo>
                  <a:lnTo>
                    <a:pt x="0" y="141400"/>
                  </a:lnTo>
                  <a:lnTo>
                    <a:pt x="0" y="141930"/>
                  </a:lnTo>
                  <a:lnTo>
                    <a:pt x="1361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6" name="Google Shape;476;p31"/>
            <p:cNvSpPr/>
            <p:nvPr/>
          </p:nvSpPr>
          <p:spPr>
            <a:xfrm>
              <a:off x="0" y="-2880"/>
              <a:ext cx="4458240" cy="4025160"/>
            </a:xfrm>
            <a:custGeom>
              <a:rect b="b" l="l" r="r" t="t"/>
              <a:pathLst>
                <a:path extrusionOk="0" h="145257" w="139284">
                  <a:moveTo>
                    <a:pt x="138754" y="0"/>
                  </a:moveTo>
                  <a:lnTo>
                    <a:pt x="0" y="144728"/>
                  </a:lnTo>
                  <a:lnTo>
                    <a:pt x="0" y="145257"/>
                  </a:lnTo>
                  <a:lnTo>
                    <a:pt x="13928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7" name="Google Shape;477;p31"/>
            <p:cNvSpPr/>
            <p:nvPr/>
          </p:nvSpPr>
          <p:spPr>
            <a:xfrm>
              <a:off x="0" y="-2880"/>
              <a:ext cx="4559760" cy="4117320"/>
            </a:xfrm>
            <a:custGeom>
              <a:rect b="b" l="l" r="r" t="t"/>
              <a:pathLst>
                <a:path extrusionOk="0" h="148584" w="142460">
                  <a:moveTo>
                    <a:pt x="141930" y="0"/>
                  </a:moveTo>
                  <a:lnTo>
                    <a:pt x="0" y="148055"/>
                  </a:lnTo>
                  <a:lnTo>
                    <a:pt x="0" y="148584"/>
                  </a:lnTo>
                  <a:lnTo>
                    <a:pt x="14245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8" name="Google Shape;478;p31"/>
            <p:cNvSpPr/>
            <p:nvPr/>
          </p:nvSpPr>
          <p:spPr>
            <a:xfrm>
              <a:off x="0" y="-2880"/>
              <a:ext cx="4661280" cy="4209480"/>
            </a:xfrm>
            <a:custGeom>
              <a:rect b="b" l="l" r="r" t="t"/>
              <a:pathLst>
                <a:path extrusionOk="0" h="151911" w="145635">
                  <a:moveTo>
                    <a:pt x="145106" y="0"/>
                  </a:moveTo>
                  <a:lnTo>
                    <a:pt x="0" y="151382"/>
                  </a:lnTo>
                  <a:lnTo>
                    <a:pt x="0" y="151911"/>
                  </a:lnTo>
                  <a:lnTo>
                    <a:pt x="14563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79" name="Google Shape;479;p31"/>
            <p:cNvSpPr/>
            <p:nvPr/>
          </p:nvSpPr>
          <p:spPr>
            <a:xfrm>
              <a:off x="0" y="-2880"/>
              <a:ext cx="4763160" cy="4301640"/>
            </a:xfrm>
            <a:custGeom>
              <a:rect b="b" l="l" r="r" t="t"/>
              <a:pathLst>
                <a:path extrusionOk="0" h="155239" w="148811">
                  <a:moveTo>
                    <a:pt x="148281" y="0"/>
                  </a:moveTo>
                  <a:lnTo>
                    <a:pt x="0" y="154709"/>
                  </a:lnTo>
                  <a:lnTo>
                    <a:pt x="0" y="155238"/>
                  </a:lnTo>
                  <a:lnTo>
                    <a:pt x="14881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0" name="Google Shape;480;p31"/>
            <p:cNvSpPr/>
            <p:nvPr/>
          </p:nvSpPr>
          <p:spPr>
            <a:xfrm>
              <a:off x="0" y="-2880"/>
              <a:ext cx="4864680" cy="4393800"/>
            </a:xfrm>
            <a:custGeom>
              <a:rect b="b" l="l" r="r" t="t"/>
              <a:pathLst>
                <a:path extrusionOk="0" h="158566" w="151987">
                  <a:moveTo>
                    <a:pt x="151457" y="0"/>
                  </a:moveTo>
                  <a:lnTo>
                    <a:pt x="0" y="158036"/>
                  </a:lnTo>
                  <a:lnTo>
                    <a:pt x="0" y="158565"/>
                  </a:lnTo>
                  <a:lnTo>
                    <a:pt x="15198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1" name="Google Shape;481;p31"/>
            <p:cNvSpPr/>
            <p:nvPr/>
          </p:nvSpPr>
          <p:spPr>
            <a:xfrm>
              <a:off x="0" y="-2880"/>
              <a:ext cx="4968720" cy="4485960"/>
            </a:xfrm>
            <a:custGeom>
              <a:rect b="b" l="l" r="r" t="t"/>
              <a:pathLst>
                <a:path extrusionOk="0" h="161893" w="155239">
                  <a:moveTo>
                    <a:pt x="154633" y="0"/>
                  </a:moveTo>
                  <a:lnTo>
                    <a:pt x="0" y="161363"/>
                  </a:lnTo>
                  <a:lnTo>
                    <a:pt x="0" y="161892"/>
                  </a:lnTo>
                  <a:lnTo>
                    <a:pt x="15523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2" name="Google Shape;482;p31"/>
            <p:cNvSpPr/>
            <p:nvPr/>
          </p:nvSpPr>
          <p:spPr>
            <a:xfrm>
              <a:off x="0" y="-2880"/>
              <a:ext cx="5070600" cy="4578120"/>
            </a:xfrm>
            <a:custGeom>
              <a:rect b="b" l="l" r="r" t="t"/>
              <a:pathLst>
                <a:path extrusionOk="0" h="165220" w="158414">
                  <a:moveTo>
                    <a:pt x="157885" y="0"/>
                  </a:moveTo>
                  <a:lnTo>
                    <a:pt x="0" y="164690"/>
                  </a:lnTo>
                  <a:lnTo>
                    <a:pt x="0" y="165219"/>
                  </a:lnTo>
                  <a:lnTo>
                    <a:pt x="15841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3" name="Google Shape;483;p31"/>
            <p:cNvSpPr/>
            <p:nvPr/>
          </p:nvSpPr>
          <p:spPr>
            <a:xfrm>
              <a:off x="0" y="-2880"/>
              <a:ext cx="5172120" cy="4670640"/>
            </a:xfrm>
            <a:custGeom>
              <a:rect b="b" l="l" r="r" t="t"/>
              <a:pathLst>
                <a:path extrusionOk="0" h="168547" w="161590">
                  <a:moveTo>
                    <a:pt x="161060" y="0"/>
                  </a:moveTo>
                  <a:lnTo>
                    <a:pt x="0" y="168017"/>
                  </a:lnTo>
                  <a:lnTo>
                    <a:pt x="0" y="168546"/>
                  </a:lnTo>
                  <a:lnTo>
                    <a:pt x="16159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4" name="Google Shape;484;p31"/>
            <p:cNvSpPr/>
            <p:nvPr/>
          </p:nvSpPr>
          <p:spPr>
            <a:xfrm>
              <a:off x="0" y="-2880"/>
              <a:ext cx="5273640" cy="4762800"/>
            </a:xfrm>
            <a:custGeom>
              <a:rect b="b" l="l" r="r" t="t"/>
              <a:pathLst>
                <a:path extrusionOk="0" h="171874" w="164766">
                  <a:moveTo>
                    <a:pt x="164236" y="0"/>
                  </a:moveTo>
                  <a:lnTo>
                    <a:pt x="0" y="171344"/>
                  </a:lnTo>
                  <a:lnTo>
                    <a:pt x="0" y="171873"/>
                  </a:lnTo>
                  <a:lnTo>
                    <a:pt x="16476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5" name="Google Shape;485;p31"/>
            <p:cNvSpPr/>
            <p:nvPr/>
          </p:nvSpPr>
          <p:spPr>
            <a:xfrm>
              <a:off x="0" y="-2880"/>
              <a:ext cx="5375520" cy="4854960"/>
            </a:xfrm>
            <a:custGeom>
              <a:rect b="b" l="l" r="r" t="t"/>
              <a:pathLst>
                <a:path extrusionOk="0" h="175201" w="167942">
                  <a:moveTo>
                    <a:pt x="167412" y="0"/>
                  </a:moveTo>
                  <a:lnTo>
                    <a:pt x="0" y="174671"/>
                  </a:lnTo>
                  <a:lnTo>
                    <a:pt x="0" y="175200"/>
                  </a:lnTo>
                  <a:lnTo>
                    <a:pt x="1679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6" name="Google Shape;486;p31"/>
            <p:cNvSpPr/>
            <p:nvPr/>
          </p:nvSpPr>
          <p:spPr>
            <a:xfrm>
              <a:off x="0" y="-2880"/>
              <a:ext cx="5477040" cy="4947120"/>
            </a:xfrm>
            <a:custGeom>
              <a:rect b="b" l="l" r="r" t="t"/>
              <a:pathLst>
                <a:path extrusionOk="0" h="178528" w="171118">
                  <a:moveTo>
                    <a:pt x="170588" y="0"/>
                  </a:moveTo>
                  <a:lnTo>
                    <a:pt x="0" y="177923"/>
                  </a:lnTo>
                  <a:lnTo>
                    <a:pt x="0" y="178528"/>
                  </a:lnTo>
                  <a:lnTo>
                    <a:pt x="17111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7" name="Google Shape;487;p31"/>
            <p:cNvSpPr/>
            <p:nvPr/>
          </p:nvSpPr>
          <p:spPr>
            <a:xfrm>
              <a:off x="0" y="-2880"/>
              <a:ext cx="5578920" cy="5039280"/>
            </a:xfrm>
            <a:custGeom>
              <a:rect b="b" l="l" r="r" t="t"/>
              <a:pathLst>
                <a:path extrusionOk="0" h="181855" w="174294">
                  <a:moveTo>
                    <a:pt x="173764" y="0"/>
                  </a:moveTo>
                  <a:lnTo>
                    <a:pt x="0" y="181250"/>
                  </a:lnTo>
                  <a:lnTo>
                    <a:pt x="0" y="181855"/>
                  </a:lnTo>
                  <a:lnTo>
                    <a:pt x="17429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8" name="Google Shape;488;p31"/>
            <p:cNvSpPr/>
            <p:nvPr/>
          </p:nvSpPr>
          <p:spPr>
            <a:xfrm>
              <a:off x="0" y="-2880"/>
              <a:ext cx="5680440" cy="5131440"/>
            </a:xfrm>
            <a:custGeom>
              <a:rect b="b" l="l" r="r" t="t"/>
              <a:pathLst>
                <a:path extrusionOk="0" h="185182" w="177469">
                  <a:moveTo>
                    <a:pt x="176940" y="0"/>
                  </a:moveTo>
                  <a:lnTo>
                    <a:pt x="0" y="184577"/>
                  </a:lnTo>
                  <a:lnTo>
                    <a:pt x="0" y="185182"/>
                  </a:lnTo>
                  <a:lnTo>
                    <a:pt x="17746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89" name="Google Shape;489;p31"/>
            <p:cNvSpPr/>
            <p:nvPr/>
          </p:nvSpPr>
          <p:spPr>
            <a:xfrm>
              <a:off x="6768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4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0" name="Google Shape;490;p31"/>
            <p:cNvSpPr/>
            <p:nvPr/>
          </p:nvSpPr>
          <p:spPr>
            <a:xfrm>
              <a:off x="17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1" name="Google Shape;491;p31"/>
            <p:cNvSpPr/>
            <p:nvPr/>
          </p:nvSpPr>
          <p:spPr>
            <a:xfrm>
              <a:off x="2736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2" name="Google Shape;492;p31"/>
            <p:cNvSpPr/>
            <p:nvPr/>
          </p:nvSpPr>
          <p:spPr>
            <a:xfrm>
              <a:off x="3751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3" name="Google Shape;493;p31"/>
            <p:cNvSpPr/>
            <p:nvPr/>
          </p:nvSpPr>
          <p:spPr>
            <a:xfrm>
              <a:off x="4770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4" name="Google Shape;494;p31"/>
            <p:cNvSpPr/>
            <p:nvPr/>
          </p:nvSpPr>
          <p:spPr>
            <a:xfrm>
              <a:off x="5785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5" name="Google Shape;495;p31"/>
            <p:cNvSpPr/>
            <p:nvPr/>
          </p:nvSpPr>
          <p:spPr>
            <a:xfrm>
              <a:off x="6800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6" name="Google Shape;496;p31"/>
            <p:cNvSpPr/>
            <p:nvPr/>
          </p:nvSpPr>
          <p:spPr>
            <a:xfrm>
              <a:off x="78192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5" y="0"/>
                  </a:moveTo>
                  <a:lnTo>
                    <a:pt x="1" y="185711"/>
                  </a:lnTo>
                  <a:lnTo>
                    <a:pt x="606" y="185711"/>
                  </a:lnTo>
                  <a:lnTo>
                    <a:pt x="1786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7" name="Google Shape;497;p31"/>
            <p:cNvSpPr/>
            <p:nvPr/>
          </p:nvSpPr>
          <p:spPr>
            <a:xfrm>
              <a:off x="8859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8" name="Google Shape;498;p31"/>
            <p:cNvSpPr/>
            <p:nvPr/>
          </p:nvSpPr>
          <p:spPr>
            <a:xfrm>
              <a:off x="9874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499" name="Google Shape;499;p31"/>
            <p:cNvSpPr/>
            <p:nvPr/>
          </p:nvSpPr>
          <p:spPr>
            <a:xfrm>
              <a:off x="10893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0" name="Google Shape;500;p31"/>
            <p:cNvSpPr/>
            <p:nvPr/>
          </p:nvSpPr>
          <p:spPr>
            <a:xfrm>
              <a:off x="11908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1" name="Google Shape;501;p31"/>
            <p:cNvSpPr/>
            <p:nvPr/>
          </p:nvSpPr>
          <p:spPr>
            <a:xfrm>
              <a:off x="12924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2" name="Google Shape;502;p31"/>
            <p:cNvSpPr/>
            <p:nvPr/>
          </p:nvSpPr>
          <p:spPr>
            <a:xfrm>
              <a:off x="13942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3" name="Google Shape;503;p31"/>
            <p:cNvSpPr/>
            <p:nvPr/>
          </p:nvSpPr>
          <p:spPr>
            <a:xfrm>
              <a:off x="149580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7999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4" name="Google Shape;504;p31"/>
            <p:cNvSpPr/>
            <p:nvPr/>
          </p:nvSpPr>
          <p:spPr>
            <a:xfrm>
              <a:off x="15998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5" name="Google Shape;505;p31"/>
            <p:cNvSpPr/>
            <p:nvPr/>
          </p:nvSpPr>
          <p:spPr>
            <a:xfrm>
              <a:off x="170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6" name="Google Shape;506;p31"/>
            <p:cNvSpPr/>
            <p:nvPr/>
          </p:nvSpPr>
          <p:spPr>
            <a:xfrm>
              <a:off x="18032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7" name="Google Shape;507;p31"/>
            <p:cNvSpPr/>
            <p:nvPr/>
          </p:nvSpPr>
          <p:spPr>
            <a:xfrm>
              <a:off x="19047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8" name="Google Shape;508;p31"/>
            <p:cNvSpPr/>
            <p:nvPr/>
          </p:nvSpPr>
          <p:spPr>
            <a:xfrm>
              <a:off x="20066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09" name="Google Shape;509;p31"/>
            <p:cNvSpPr/>
            <p:nvPr/>
          </p:nvSpPr>
          <p:spPr>
            <a:xfrm>
              <a:off x="21081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0" name="Google Shape;510;p31"/>
            <p:cNvSpPr/>
            <p:nvPr/>
          </p:nvSpPr>
          <p:spPr>
            <a:xfrm>
              <a:off x="22096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1" name="Google Shape;511;p31"/>
            <p:cNvSpPr/>
            <p:nvPr/>
          </p:nvSpPr>
          <p:spPr>
            <a:xfrm>
              <a:off x="23140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2" name="Google Shape;512;p31"/>
            <p:cNvSpPr/>
            <p:nvPr/>
          </p:nvSpPr>
          <p:spPr>
            <a:xfrm>
              <a:off x="24156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3" name="Google Shape;513;p31"/>
            <p:cNvSpPr/>
            <p:nvPr/>
          </p:nvSpPr>
          <p:spPr>
            <a:xfrm>
              <a:off x="25171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4" name="Google Shape;514;p31"/>
            <p:cNvSpPr/>
            <p:nvPr/>
          </p:nvSpPr>
          <p:spPr>
            <a:xfrm>
              <a:off x="26190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5" name="Google Shape;515;p31"/>
            <p:cNvSpPr/>
            <p:nvPr/>
          </p:nvSpPr>
          <p:spPr>
            <a:xfrm>
              <a:off x="27205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6" name="Google Shape;516;p31"/>
            <p:cNvSpPr/>
            <p:nvPr/>
          </p:nvSpPr>
          <p:spPr>
            <a:xfrm>
              <a:off x="28224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7" name="Google Shape;517;p31"/>
            <p:cNvSpPr/>
            <p:nvPr/>
          </p:nvSpPr>
          <p:spPr>
            <a:xfrm>
              <a:off x="30279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8" name="Google Shape;518;p31"/>
            <p:cNvSpPr/>
            <p:nvPr/>
          </p:nvSpPr>
          <p:spPr>
            <a:xfrm>
              <a:off x="31294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19" name="Google Shape;519;p31"/>
            <p:cNvSpPr/>
            <p:nvPr/>
          </p:nvSpPr>
          <p:spPr>
            <a:xfrm>
              <a:off x="32313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0" name="Google Shape;520;p31"/>
            <p:cNvSpPr/>
            <p:nvPr/>
          </p:nvSpPr>
          <p:spPr>
            <a:xfrm>
              <a:off x="33328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1" name="Google Shape;521;p31"/>
            <p:cNvSpPr/>
            <p:nvPr/>
          </p:nvSpPr>
          <p:spPr>
            <a:xfrm>
              <a:off x="3434760" y="-2880"/>
              <a:ext cx="5709600" cy="5146200"/>
            </a:xfrm>
            <a:custGeom>
              <a:rect b="b" l="l" r="r" t="t"/>
              <a:pathLst>
                <a:path extrusionOk="0" h="185711" w="178377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376" y="151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2" name="Google Shape;522;p31"/>
            <p:cNvSpPr/>
            <p:nvPr/>
          </p:nvSpPr>
          <p:spPr>
            <a:xfrm>
              <a:off x="3536280" y="78840"/>
              <a:ext cx="5607720" cy="5064480"/>
            </a:xfrm>
            <a:custGeom>
              <a:rect b="b" l="l" r="r" t="t"/>
              <a:pathLst>
                <a:path extrusionOk="0" h="182763" w="175202">
                  <a:moveTo>
                    <a:pt x="175201" y="1"/>
                  </a:moveTo>
                  <a:lnTo>
                    <a:pt x="1" y="182763"/>
                  </a:lnTo>
                  <a:lnTo>
                    <a:pt x="530" y="182763"/>
                  </a:lnTo>
                  <a:lnTo>
                    <a:pt x="175201" y="530"/>
                  </a:lnTo>
                  <a:lnTo>
                    <a:pt x="17520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3" name="Google Shape;523;p31"/>
            <p:cNvSpPr/>
            <p:nvPr/>
          </p:nvSpPr>
          <p:spPr>
            <a:xfrm>
              <a:off x="3843720" y="355320"/>
              <a:ext cx="5300280" cy="4788000"/>
            </a:xfrm>
            <a:custGeom>
              <a:rect b="b" l="l" r="r" t="t"/>
              <a:pathLst>
                <a:path extrusionOk="0" h="172781" w="165598">
                  <a:moveTo>
                    <a:pt x="165597" y="0"/>
                  </a:moveTo>
                  <a:lnTo>
                    <a:pt x="0" y="172781"/>
                  </a:lnTo>
                  <a:lnTo>
                    <a:pt x="529" y="172781"/>
                  </a:lnTo>
                  <a:lnTo>
                    <a:pt x="165597" y="530"/>
                  </a:lnTo>
                  <a:lnTo>
                    <a:pt x="16559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4" name="Google Shape;524;p31"/>
            <p:cNvSpPr/>
            <p:nvPr/>
          </p:nvSpPr>
          <p:spPr>
            <a:xfrm>
              <a:off x="3945240" y="447480"/>
              <a:ext cx="5198760" cy="4695480"/>
            </a:xfrm>
            <a:custGeom>
              <a:rect b="b" l="l" r="r" t="t"/>
              <a:pathLst>
                <a:path extrusionOk="0" h="169454" w="162423">
                  <a:moveTo>
                    <a:pt x="162422" y="0"/>
                  </a:moveTo>
                  <a:lnTo>
                    <a:pt x="1" y="169454"/>
                  </a:lnTo>
                  <a:lnTo>
                    <a:pt x="530" y="169454"/>
                  </a:lnTo>
                  <a:lnTo>
                    <a:pt x="162422" y="530"/>
                  </a:lnTo>
                  <a:lnTo>
                    <a:pt x="1624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5" name="Google Shape;525;p31"/>
            <p:cNvSpPr/>
            <p:nvPr/>
          </p:nvSpPr>
          <p:spPr>
            <a:xfrm>
              <a:off x="4047120" y="539640"/>
              <a:ext cx="5097240" cy="4603320"/>
            </a:xfrm>
            <a:custGeom>
              <a:rect b="b" l="l" r="r" t="t"/>
              <a:pathLst>
                <a:path extrusionOk="0" h="166127" w="159247">
                  <a:moveTo>
                    <a:pt x="159246" y="0"/>
                  </a:moveTo>
                  <a:lnTo>
                    <a:pt x="1" y="166127"/>
                  </a:lnTo>
                  <a:lnTo>
                    <a:pt x="530" y="166127"/>
                  </a:lnTo>
                  <a:lnTo>
                    <a:pt x="159246" y="530"/>
                  </a:lnTo>
                  <a:lnTo>
                    <a:pt x="1592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6" name="Google Shape;526;p31"/>
            <p:cNvSpPr/>
            <p:nvPr/>
          </p:nvSpPr>
          <p:spPr>
            <a:xfrm>
              <a:off x="4148640" y="631800"/>
              <a:ext cx="4995360" cy="4511160"/>
            </a:xfrm>
            <a:custGeom>
              <a:rect b="b" l="l" r="r" t="t"/>
              <a:pathLst>
                <a:path extrusionOk="0" h="162801" w="156071">
                  <a:moveTo>
                    <a:pt x="156070" y="0"/>
                  </a:moveTo>
                  <a:lnTo>
                    <a:pt x="1" y="162800"/>
                  </a:lnTo>
                  <a:lnTo>
                    <a:pt x="530" y="162800"/>
                  </a:lnTo>
                  <a:lnTo>
                    <a:pt x="156070" y="530"/>
                  </a:lnTo>
                  <a:lnTo>
                    <a:pt x="1560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7" name="Google Shape;527;p31"/>
            <p:cNvSpPr/>
            <p:nvPr/>
          </p:nvSpPr>
          <p:spPr>
            <a:xfrm>
              <a:off x="4250160" y="724320"/>
              <a:ext cx="4893840" cy="4419000"/>
            </a:xfrm>
            <a:custGeom>
              <a:rect b="b" l="l" r="r" t="t"/>
              <a:pathLst>
                <a:path extrusionOk="0" h="159473" w="152895">
                  <a:moveTo>
                    <a:pt x="152894" y="0"/>
                  </a:moveTo>
                  <a:lnTo>
                    <a:pt x="0" y="159473"/>
                  </a:lnTo>
                  <a:lnTo>
                    <a:pt x="530" y="159473"/>
                  </a:lnTo>
                  <a:lnTo>
                    <a:pt x="152894" y="530"/>
                  </a:lnTo>
                  <a:lnTo>
                    <a:pt x="1528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8" name="Google Shape;528;p31"/>
            <p:cNvSpPr/>
            <p:nvPr/>
          </p:nvSpPr>
          <p:spPr>
            <a:xfrm>
              <a:off x="4453560" y="908640"/>
              <a:ext cx="4690440" cy="4234680"/>
            </a:xfrm>
            <a:custGeom>
              <a:rect b="b" l="l" r="r" t="t"/>
              <a:pathLst>
                <a:path extrusionOk="0" h="152819" w="146543">
                  <a:moveTo>
                    <a:pt x="146542" y="1"/>
                  </a:moveTo>
                  <a:lnTo>
                    <a:pt x="0" y="152819"/>
                  </a:lnTo>
                  <a:lnTo>
                    <a:pt x="529" y="152819"/>
                  </a:lnTo>
                  <a:lnTo>
                    <a:pt x="146542" y="530"/>
                  </a:lnTo>
                  <a:lnTo>
                    <a:pt x="14654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29" name="Google Shape;529;p31"/>
            <p:cNvSpPr/>
            <p:nvPr/>
          </p:nvSpPr>
          <p:spPr>
            <a:xfrm>
              <a:off x="4557600" y="1000800"/>
              <a:ext cx="4586400" cy="4142520"/>
            </a:xfrm>
            <a:custGeom>
              <a:rect b="b" l="l" r="r" t="t"/>
              <a:pathLst>
                <a:path extrusionOk="0" h="149493" w="143292">
                  <a:moveTo>
                    <a:pt x="143291" y="1"/>
                  </a:moveTo>
                  <a:lnTo>
                    <a:pt x="1" y="149492"/>
                  </a:lnTo>
                  <a:lnTo>
                    <a:pt x="530" y="149492"/>
                  </a:lnTo>
                  <a:lnTo>
                    <a:pt x="143291" y="530"/>
                  </a:lnTo>
                  <a:lnTo>
                    <a:pt x="14329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0" name="Google Shape;530;p31"/>
            <p:cNvSpPr/>
            <p:nvPr/>
          </p:nvSpPr>
          <p:spPr>
            <a:xfrm>
              <a:off x="4659480" y="1092960"/>
              <a:ext cx="4484880" cy="4050360"/>
            </a:xfrm>
            <a:custGeom>
              <a:rect b="b" l="l" r="r" t="t"/>
              <a:pathLst>
                <a:path extrusionOk="0" h="146165" w="140116">
                  <a:moveTo>
                    <a:pt x="140115" y="1"/>
                  </a:moveTo>
                  <a:lnTo>
                    <a:pt x="0" y="146165"/>
                  </a:lnTo>
                  <a:lnTo>
                    <a:pt x="530" y="146165"/>
                  </a:lnTo>
                  <a:lnTo>
                    <a:pt x="140115" y="530"/>
                  </a:lnTo>
                  <a:lnTo>
                    <a:pt x="14011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1" name="Google Shape;531;p31"/>
            <p:cNvSpPr/>
            <p:nvPr/>
          </p:nvSpPr>
          <p:spPr>
            <a:xfrm>
              <a:off x="4862520" y="1275120"/>
              <a:ext cx="4281480" cy="3867840"/>
            </a:xfrm>
            <a:custGeom>
              <a:rect b="b" l="l" r="r" t="t"/>
              <a:pathLst>
                <a:path extrusionOk="0" h="139587" w="133764">
                  <a:moveTo>
                    <a:pt x="133763" y="0"/>
                  </a:moveTo>
                  <a:lnTo>
                    <a:pt x="0" y="139586"/>
                  </a:lnTo>
                  <a:lnTo>
                    <a:pt x="529" y="139586"/>
                  </a:lnTo>
                  <a:lnTo>
                    <a:pt x="133763" y="605"/>
                  </a:lnTo>
                  <a:lnTo>
                    <a:pt x="13376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2" name="Google Shape;532;p31"/>
            <p:cNvSpPr/>
            <p:nvPr/>
          </p:nvSpPr>
          <p:spPr>
            <a:xfrm>
              <a:off x="4964400" y="1367640"/>
              <a:ext cx="4179960" cy="3775680"/>
            </a:xfrm>
            <a:custGeom>
              <a:rect b="b" l="l" r="r" t="t"/>
              <a:pathLst>
                <a:path extrusionOk="0" h="136259" w="130589">
                  <a:moveTo>
                    <a:pt x="130588" y="0"/>
                  </a:moveTo>
                  <a:lnTo>
                    <a:pt x="1" y="136259"/>
                  </a:lnTo>
                  <a:lnTo>
                    <a:pt x="530" y="136259"/>
                  </a:lnTo>
                  <a:lnTo>
                    <a:pt x="130588" y="605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3" name="Google Shape;533;p31"/>
            <p:cNvSpPr/>
            <p:nvPr/>
          </p:nvSpPr>
          <p:spPr>
            <a:xfrm>
              <a:off x="5065920" y="1459800"/>
              <a:ext cx="4078080" cy="3683520"/>
            </a:xfrm>
            <a:custGeom>
              <a:rect b="b" l="l" r="r" t="t"/>
              <a:pathLst>
                <a:path extrusionOk="0" h="132932" w="127413">
                  <a:moveTo>
                    <a:pt x="127412" y="0"/>
                  </a:moveTo>
                  <a:lnTo>
                    <a:pt x="1" y="132932"/>
                  </a:lnTo>
                  <a:lnTo>
                    <a:pt x="530" y="132932"/>
                  </a:lnTo>
                  <a:lnTo>
                    <a:pt x="127412" y="605"/>
                  </a:lnTo>
                  <a:lnTo>
                    <a:pt x="1274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4" name="Google Shape;534;p31"/>
            <p:cNvSpPr/>
            <p:nvPr/>
          </p:nvSpPr>
          <p:spPr>
            <a:xfrm>
              <a:off x="5167800" y="1551960"/>
              <a:ext cx="3976560" cy="3591360"/>
            </a:xfrm>
            <a:custGeom>
              <a:rect b="b" l="l" r="r" t="t"/>
              <a:pathLst>
                <a:path extrusionOk="0" h="129605" w="124237">
                  <a:moveTo>
                    <a:pt x="124236" y="1"/>
                  </a:moveTo>
                  <a:lnTo>
                    <a:pt x="1" y="129605"/>
                  </a:lnTo>
                  <a:lnTo>
                    <a:pt x="530" y="129605"/>
                  </a:lnTo>
                  <a:lnTo>
                    <a:pt x="124236" y="605"/>
                  </a:lnTo>
                  <a:lnTo>
                    <a:pt x="12423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5" name="Google Shape;535;p31"/>
            <p:cNvSpPr/>
            <p:nvPr/>
          </p:nvSpPr>
          <p:spPr>
            <a:xfrm>
              <a:off x="5271840" y="1644120"/>
              <a:ext cx="3872520" cy="3499200"/>
            </a:xfrm>
            <a:custGeom>
              <a:rect b="b" l="l" r="r" t="t"/>
              <a:pathLst>
                <a:path extrusionOk="0" h="126278" w="120985">
                  <a:moveTo>
                    <a:pt x="120984" y="1"/>
                  </a:moveTo>
                  <a:lnTo>
                    <a:pt x="0" y="126278"/>
                  </a:lnTo>
                  <a:lnTo>
                    <a:pt x="529" y="126278"/>
                  </a:lnTo>
                  <a:lnTo>
                    <a:pt x="120984" y="605"/>
                  </a:lnTo>
                  <a:lnTo>
                    <a:pt x="12098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6" name="Google Shape;536;p31"/>
            <p:cNvSpPr/>
            <p:nvPr/>
          </p:nvSpPr>
          <p:spPr>
            <a:xfrm>
              <a:off x="5373360" y="1736280"/>
              <a:ext cx="3770640" cy="3407040"/>
            </a:xfrm>
            <a:custGeom>
              <a:rect b="b" l="l" r="r" t="t"/>
              <a:pathLst>
                <a:path extrusionOk="0" h="122951" w="117810">
                  <a:moveTo>
                    <a:pt x="117809" y="1"/>
                  </a:moveTo>
                  <a:lnTo>
                    <a:pt x="1" y="122951"/>
                  </a:lnTo>
                  <a:lnTo>
                    <a:pt x="530" y="122951"/>
                  </a:lnTo>
                  <a:lnTo>
                    <a:pt x="117809" y="606"/>
                  </a:lnTo>
                  <a:lnTo>
                    <a:pt x="11780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7" name="Google Shape;537;p31"/>
            <p:cNvSpPr/>
            <p:nvPr/>
          </p:nvSpPr>
          <p:spPr>
            <a:xfrm>
              <a:off x="5474880" y="1828440"/>
              <a:ext cx="3669120" cy="3314880"/>
            </a:xfrm>
            <a:custGeom>
              <a:rect b="b" l="l" r="r" t="t"/>
              <a:pathLst>
                <a:path extrusionOk="0" h="119624" w="114634">
                  <a:moveTo>
                    <a:pt x="114633" y="1"/>
                  </a:moveTo>
                  <a:lnTo>
                    <a:pt x="1" y="119624"/>
                  </a:lnTo>
                  <a:lnTo>
                    <a:pt x="530" y="119624"/>
                  </a:lnTo>
                  <a:lnTo>
                    <a:pt x="114633" y="606"/>
                  </a:lnTo>
                  <a:lnTo>
                    <a:pt x="11463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8" name="Google Shape;538;p31"/>
            <p:cNvSpPr/>
            <p:nvPr/>
          </p:nvSpPr>
          <p:spPr>
            <a:xfrm>
              <a:off x="5576760" y="1920600"/>
              <a:ext cx="3567240" cy="3222360"/>
            </a:xfrm>
            <a:custGeom>
              <a:rect b="b" l="l" r="r" t="t"/>
              <a:pathLst>
                <a:path extrusionOk="0" h="116297" w="111458">
                  <a:moveTo>
                    <a:pt x="111457" y="1"/>
                  </a:moveTo>
                  <a:lnTo>
                    <a:pt x="1" y="116297"/>
                  </a:lnTo>
                  <a:lnTo>
                    <a:pt x="530" y="116297"/>
                  </a:lnTo>
                  <a:lnTo>
                    <a:pt x="111457" y="530"/>
                  </a:lnTo>
                  <a:lnTo>
                    <a:pt x="11145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5678280" y="2012760"/>
              <a:ext cx="3465720" cy="3130200"/>
            </a:xfrm>
            <a:custGeom>
              <a:rect b="b" l="l" r="r" t="t"/>
              <a:pathLst>
                <a:path extrusionOk="0" h="112970" w="108282">
                  <a:moveTo>
                    <a:pt x="108281" y="1"/>
                  </a:moveTo>
                  <a:lnTo>
                    <a:pt x="0" y="112970"/>
                  </a:lnTo>
                  <a:lnTo>
                    <a:pt x="530" y="112970"/>
                  </a:lnTo>
                  <a:lnTo>
                    <a:pt x="108281" y="530"/>
                  </a:lnTo>
                  <a:lnTo>
                    <a:pt x="10828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0" name="Google Shape;540;p31"/>
            <p:cNvSpPr/>
            <p:nvPr/>
          </p:nvSpPr>
          <p:spPr>
            <a:xfrm>
              <a:off x="5780160" y="2104920"/>
              <a:ext cx="3364200" cy="3038040"/>
            </a:xfrm>
            <a:custGeom>
              <a:rect b="b" l="l" r="r" t="t"/>
              <a:pathLst>
                <a:path extrusionOk="0" h="109643" w="105106">
                  <a:moveTo>
                    <a:pt x="105105" y="1"/>
                  </a:moveTo>
                  <a:lnTo>
                    <a:pt x="0" y="109643"/>
                  </a:lnTo>
                  <a:lnTo>
                    <a:pt x="530" y="109643"/>
                  </a:lnTo>
                  <a:lnTo>
                    <a:pt x="105105" y="530"/>
                  </a:lnTo>
                  <a:lnTo>
                    <a:pt x="10510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1" name="Google Shape;541;p31"/>
            <p:cNvSpPr/>
            <p:nvPr/>
          </p:nvSpPr>
          <p:spPr>
            <a:xfrm>
              <a:off x="5881680" y="2197440"/>
              <a:ext cx="3262320" cy="2945880"/>
            </a:xfrm>
            <a:custGeom>
              <a:rect b="b" l="l" r="r" t="t"/>
              <a:pathLst>
                <a:path extrusionOk="0" h="106316" w="101930">
                  <a:moveTo>
                    <a:pt x="101929" y="1"/>
                  </a:moveTo>
                  <a:lnTo>
                    <a:pt x="0" y="106316"/>
                  </a:lnTo>
                  <a:lnTo>
                    <a:pt x="529" y="106316"/>
                  </a:lnTo>
                  <a:lnTo>
                    <a:pt x="101929" y="530"/>
                  </a:lnTo>
                  <a:lnTo>
                    <a:pt x="10192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2" name="Google Shape;542;p31"/>
            <p:cNvSpPr/>
            <p:nvPr/>
          </p:nvSpPr>
          <p:spPr>
            <a:xfrm>
              <a:off x="5985720" y="2289600"/>
              <a:ext cx="3158280" cy="2853720"/>
            </a:xfrm>
            <a:custGeom>
              <a:rect b="b" l="l" r="r" t="t"/>
              <a:pathLst>
                <a:path extrusionOk="0" h="102988" w="98679">
                  <a:moveTo>
                    <a:pt x="98678" y="0"/>
                  </a:moveTo>
                  <a:lnTo>
                    <a:pt x="1" y="102988"/>
                  </a:lnTo>
                  <a:lnTo>
                    <a:pt x="530" y="102988"/>
                  </a:lnTo>
                  <a:lnTo>
                    <a:pt x="98678" y="529"/>
                  </a:lnTo>
                  <a:lnTo>
                    <a:pt x="986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3" name="Google Shape;543;p31"/>
            <p:cNvSpPr/>
            <p:nvPr/>
          </p:nvSpPr>
          <p:spPr>
            <a:xfrm>
              <a:off x="6087600" y="2381760"/>
              <a:ext cx="3056760" cy="2761560"/>
            </a:xfrm>
            <a:custGeom>
              <a:rect b="b" l="l" r="r" t="t"/>
              <a:pathLst>
                <a:path extrusionOk="0" h="99661" w="95503">
                  <a:moveTo>
                    <a:pt x="95502" y="0"/>
                  </a:moveTo>
                  <a:lnTo>
                    <a:pt x="0" y="99661"/>
                  </a:lnTo>
                  <a:lnTo>
                    <a:pt x="530" y="99661"/>
                  </a:lnTo>
                  <a:lnTo>
                    <a:pt x="95502" y="529"/>
                  </a:lnTo>
                  <a:lnTo>
                    <a:pt x="955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4" name="Google Shape;544;p31"/>
            <p:cNvSpPr/>
            <p:nvPr/>
          </p:nvSpPr>
          <p:spPr>
            <a:xfrm>
              <a:off x="6189120" y="2473920"/>
              <a:ext cx="2954880" cy="2669400"/>
            </a:xfrm>
            <a:custGeom>
              <a:rect b="b" l="l" r="r" t="t"/>
              <a:pathLst>
                <a:path extrusionOk="0" h="96334" w="92327">
                  <a:moveTo>
                    <a:pt x="92326" y="0"/>
                  </a:moveTo>
                  <a:lnTo>
                    <a:pt x="0" y="96334"/>
                  </a:lnTo>
                  <a:lnTo>
                    <a:pt x="529" y="96334"/>
                  </a:lnTo>
                  <a:lnTo>
                    <a:pt x="92326" y="530"/>
                  </a:lnTo>
                  <a:lnTo>
                    <a:pt x="9232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5" name="Google Shape;545;p31"/>
            <p:cNvSpPr/>
            <p:nvPr/>
          </p:nvSpPr>
          <p:spPr>
            <a:xfrm>
              <a:off x="6290640" y="2566080"/>
              <a:ext cx="2853360" cy="2577240"/>
            </a:xfrm>
            <a:custGeom>
              <a:rect b="b" l="l" r="r" t="t"/>
              <a:pathLst>
                <a:path extrusionOk="0" h="93007" w="89151">
                  <a:moveTo>
                    <a:pt x="89150" y="0"/>
                  </a:moveTo>
                  <a:lnTo>
                    <a:pt x="0" y="93007"/>
                  </a:lnTo>
                  <a:lnTo>
                    <a:pt x="529" y="93007"/>
                  </a:lnTo>
                  <a:lnTo>
                    <a:pt x="89150" y="530"/>
                  </a:lnTo>
                  <a:lnTo>
                    <a:pt x="8915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6" name="Google Shape;546;p31"/>
            <p:cNvSpPr/>
            <p:nvPr/>
          </p:nvSpPr>
          <p:spPr>
            <a:xfrm>
              <a:off x="6392520" y="2658240"/>
              <a:ext cx="2751840" cy="2484720"/>
            </a:xfrm>
            <a:custGeom>
              <a:rect b="b" l="l" r="r" t="t"/>
              <a:pathLst>
                <a:path extrusionOk="0" h="89680" w="85976">
                  <a:moveTo>
                    <a:pt x="85975" y="0"/>
                  </a:moveTo>
                  <a:lnTo>
                    <a:pt x="1" y="89680"/>
                  </a:lnTo>
                  <a:lnTo>
                    <a:pt x="530" y="89680"/>
                  </a:lnTo>
                  <a:lnTo>
                    <a:pt x="85975" y="530"/>
                  </a:lnTo>
                  <a:lnTo>
                    <a:pt x="859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7" name="Google Shape;547;p31"/>
            <p:cNvSpPr/>
            <p:nvPr/>
          </p:nvSpPr>
          <p:spPr>
            <a:xfrm>
              <a:off x="6494040" y="2750400"/>
              <a:ext cx="2649960" cy="2392560"/>
            </a:xfrm>
            <a:custGeom>
              <a:rect b="b" l="l" r="r" t="t"/>
              <a:pathLst>
                <a:path extrusionOk="0" h="86353" w="82800">
                  <a:moveTo>
                    <a:pt x="82799" y="0"/>
                  </a:moveTo>
                  <a:lnTo>
                    <a:pt x="1" y="86353"/>
                  </a:lnTo>
                  <a:lnTo>
                    <a:pt x="530" y="86353"/>
                  </a:lnTo>
                  <a:lnTo>
                    <a:pt x="82799" y="530"/>
                  </a:lnTo>
                  <a:lnTo>
                    <a:pt x="827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8" name="Google Shape;548;p31"/>
            <p:cNvSpPr/>
            <p:nvPr/>
          </p:nvSpPr>
          <p:spPr>
            <a:xfrm>
              <a:off x="6595560" y="2842560"/>
              <a:ext cx="2548440" cy="2300400"/>
            </a:xfrm>
            <a:custGeom>
              <a:rect b="b" l="l" r="r" t="t"/>
              <a:pathLst>
                <a:path extrusionOk="0" h="83026" w="79624">
                  <a:moveTo>
                    <a:pt x="79623" y="0"/>
                  </a:moveTo>
                  <a:lnTo>
                    <a:pt x="1" y="83026"/>
                  </a:lnTo>
                  <a:lnTo>
                    <a:pt x="530" y="83026"/>
                  </a:lnTo>
                  <a:lnTo>
                    <a:pt x="79623" y="530"/>
                  </a:lnTo>
                  <a:lnTo>
                    <a:pt x="7962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49" name="Google Shape;549;p31"/>
            <p:cNvSpPr/>
            <p:nvPr/>
          </p:nvSpPr>
          <p:spPr>
            <a:xfrm>
              <a:off x="6697440" y="2934720"/>
              <a:ext cx="2446920" cy="2208240"/>
            </a:xfrm>
            <a:custGeom>
              <a:rect b="b" l="l" r="r" t="t"/>
              <a:pathLst>
                <a:path extrusionOk="0" h="79699" w="76448">
                  <a:moveTo>
                    <a:pt x="76447" y="1"/>
                  </a:moveTo>
                  <a:lnTo>
                    <a:pt x="0" y="79699"/>
                  </a:lnTo>
                  <a:lnTo>
                    <a:pt x="605" y="79699"/>
                  </a:lnTo>
                  <a:lnTo>
                    <a:pt x="76447" y="530"/>
                  </a:lnTo>
                  <a:lnTo>
                    <a:pt x="7644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0" name="Google Shape;550;p31"/>
            <p:cNvSpPr/>
            <p:nvPr/>
          </p:nvSpPr>
          <p:spPr>
            <a:xfrm>
              <a:off x="6801480" y="3027240"/>
              <a:ext cx="2342520" cy="2116080"/>
            </a:xfrm>
            <a:custGeom>
              <a:rect b="b" l="l" r="r" t="t"/>
              <a:pathLst>
                <a:path extrusionOk="0" h="76372" w="73197">
                  <a:moveTo>
                    <a:pt x="73196" y="1"/>
                  </a:moveTo>
                  <a:lnTo>
                    <a:pt x="1" y="76372"/>
                  </a:lnTo>
                  <a:lnTo>
                    <a:pt x="530" y="76372"/>
                  </a:lnTo>
                  <a:lnTo>
                    <a:pt x="73196" y="530"/>
                  </a:lnTo>
                  <a:lnTo>
                    <a:pt x="7319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1" name="Google Shape;551;p31"/>
            <p:cNvSpPr/>
            <p:nvPr/>
          </p:nvSpPr>
          <p:spPr>
            <a:xfrm>
              <a:off x="6903000" y="3119400"/>
              <a:ext cx="2241000" cy="2023920"/>
            </a:xfrm>
            <a:custGeom>
              <a:rect b="b" l="l" r="r" t="t"/>
              <a:pathLst>
                <a:path extrusionOk="0" h="73045" w="70021">
                  <a:moveTo>
                    <a:pt x="70020" y="1"/>
                  </a:moveTo>
                  <a:lnTo>
                    <a:pt x="1" y="73045"/>
                  </a:lnTo>
                  <a:lnTo>
                    <a:pt x="530" y="73045"/>
                  </a:lnTo>
                  <a:lnTo>
                    <a:pt x="70020" y="530"/>
                  </a:lnTo>
                  <a:lnTo>
                    <a:pt x="7002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2" name="Google Shape;552;p31"/>
            <p:cNvSpPr/>
            <p:nvPr/>
          </p:nvSpPr>
          <p:spPr>
            <a:xfrm>
              <a:off x="7004880" y="3211560"/>
              <a:ext cx="2139480" cy="1931760"/>
            </a:xfrm>
            <a:custGeom>
              <a:rect b="b" l="l" r="r" t="t"/>
              <a:pathLst>
                <a:path extrusionOk="0" h="69718" w="66845">
                  <a:moveTo>
                    <a:pt x="66844" y="1"/>
                  </a:moveTo>
                  <a:lnTo>
                    <a:pt x="1" y="69718"/>
                  </a:lnTo>
                  <a:lnTo>
                    <a:pt x="530" y="69718"/>
                  </a:lnTo>
                  <a:lnTo>
                    <a:pt x="66844" y="530"/>
                  </a:lnTo>
                  <a:lnTo>
                    <a:pt x="6684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3" name="Google Shape;553;p31"/>
            <p:cNvSpPr/>
            <p:nvPr/>
          </p:nvSpPr>
          <p:spPr>
            <a:xfrm>
              <a:off x="7106400" y="3301560"/>
              <a:ext cx="2037600" cy="1841400"/>
            </a:xfrm>
            <a:custGeom>
              <a:rect b="b" l="l" r="r" t="t"/>
              <a:pathLst>
                <a:path extrusionOk="0" h="66466" w="63669">
                  <a:moveTo>
                    <a:pt x="63668" y="0"/>
                  </a:moveTo>
                  <a:lnTo>
                    <a:pt x="0" y="66466"/>
                  </a:lnTo>
                  <a:lnTo>
                    <a:pt x="530" y="66466"/>
                  </a:lnTo>
                  <a:lnTo>
                    <a:pt x="63668" y="605"/>
                  </a:lnTo>
                  <a:lnTo>
                    <a:pt x="636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4" name="Google Shape;554;p31"/>
            <p:cNvSpPr/>
            <p:nvPr/>
          </p:nvSpPr>
          <p:spPr>
            <a:xfrm>
              <a:off x="7207920" y="3393720"/>
              <a:ext cx="1936080" cy="1749240"/>
            </a:xfrm>
            <a:custGeom>
              <a:rect b="b" l="l" r="r" t="t"/>
              <a:pathLst>
                <a:path extrusionOk="0" h="63139" w="60493">
                  <a:moveTo>
                    <a:pt x="60492" y="0"/>
                  </a:moveTo>
                  <a:lnTo>
                    <a:pt x="0" y="63139"/>
                  </a:lnTo>
                  <a:lnTo>
                    <a:pt x="530" y="63139"/>
                  </a:lnTo>
                  <a:lnTo>
                    <a:pt x="60492" y="605"/>
                  </a:lnTo>
                  <a:lnTo>
                    <a:pt x="6049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5" name="Google Shape;555;p31"/>
            <p:cNvSpPr/>
            <p:nvPr/>
          </p:nvSpPr>
          <p:spPr>
            <a:xfrm>
              <a:off x="7309800" y="3485880"/>
              <a:ext cx="1834200" cy="1657080"/>
            </a:xfrm>
            <a:custGeom>
              <a:rect b="b" l="l" r="r" t="t"/>
              <a:pathLst>
                <a:path extrusionOk="0" h="59812" w="57317">
                  <a:moveTo>
                    <a:pt x="57316" y="0"/>
                  </a:moveTo>
                  <a:lnTo>
                    <a:pt x="0" y="59812"/>
                  </a:lnTo>
                  <a:lnTo>
                    <a:pt x="529" y="59812"/>
                  </a:lnTo>
                  <a:lnTo>
                    <a:pt x="57316" y="605"/>
                  </a:lnTo>
                  <a:lnTo>
                    <a:pt x="5731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6" name="Google Shape;556;p31"/>
            <p:cNvSpPr/>
            <p:nvPr/>
          </p:nvSpPr>
          <p:spPr>
            <a:xfrm>
              <a:off x="7411320" y="3578040"/>
              <a:ext cx="1732680" cy="1564920"/>
            </a:xfrm>
            <a:custGeom>
              <a:rect b="b" l="l" r="r" t="t"/>
              <a:pathLst>
                <a:path extrusionOk="0" h="56485" w="54142">
                  <a:moveTo>
                    <a:pt x="54141" y="0"/>
                  </a:moveTo>
                  <a:lnTo>
                    <a:pt x="1" y="56485"/>
                  </a:lnTo>
                  <a:lnTo>
                    <a:pt x="530" y="56485"/>
                  </a:lnTo>
                  <a:lnTo>
                    <a:pt x="54141" y="605"/>
                  </a:lnTo>
                  <a:lnTo>
                    <a:pt x="541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7" name="Google Shape;557;p31"/>
            <p:cNvSpPr/>
            <p:nvPr/>
          </p:nvSpPr>
          <p:spPr>
            <a:xfrm>
              <a:off x="7515360" y="3670560"/>
              <a:ext cx="1628640" cy="1472760"/>
            </a:xfrm>
            <a:custGeom>
              <a:rect b="b" l="l" r="r" t="t"/>
              <a:pathLst>
                <a:path extrusionOk="0" h="53158" w="50890">
                  <a:moveTo>
                    <a:pt x="50889" y="1"/>
                  </a:moveTo>
                  <a:lnTo>
                    <a:pt x="0" y="53158"/>
                  </a:lnTo>
                  <a:lnTo>
                    <a:pt x="530" y="53158"/>
                  </a:lnTo>
                  <a:lnTo>
                    <a:pt x="50889" y="605"/>
                  </a:lnTo>
                  <a:lnTo>
                    <a:pt x="5088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8" name="Google Shape;558;p31"/>
            <p:cNvSpPr/>
            <p:nvPr/>
          </p:nvSpPr>
          <p:spPr>
            <a:xfrm>
              <a:off x="7617240" y="3762720"/>
              <a:ext cx="1527120" cy="1380600"/>
            </a:xfrm>
            <a:custGeom>
              <a:rect b="b" l="l" r="r" t="t"/>
              <a:pathLst>
                <a:path extrusionOk="0" h="49831" w="47714">
                  <a:moveTo>
                    <a:pt x="47713" y="1"/>
                  </a:moveTo>
                  <a:lnTo>
                    <a:pt x="0" y="49831"/>
                  </a:lnTo>
                  <a:lnTo>
                    <a:pt x="529" y="49831"/>
                  </a:lnTo>
                  <a:lnTo>
                    <a:pt x="47713" y="605"/>
                  </a:lnTo>
                  <a:lnTo>
                    <a:pt x="4771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59" name="Google Shape;559;p31"/>
            <p:cNvSpPr/>
            <p:nvPr/>
          </p:nvSpPr>
          <p:spPr>
            <a:xfrm>
              <a:off x="7718760" y="3854880"/>
              <a:ext cx="1425240" cy="1288440"/>
            </a:xfrm>
            <a:custGeom>
              <a:rect b="b" l="l" r="r" t="t"/>
              <a:pathLst>
                <a:path extrusionOk="0" h="46504" w="44538">
                  <a:moveTo>
                    <a:pt x="44537" y="1"/>
                  </a:moveTo>
                  <a:lnTo>
                    <a:pt x="0" y="46504"/>
                  </a:lnTo>
                  <a:lnTo>
                    <a:pt x="529" y="46504"/>
                  </a:lnTo>
                  <a:lnTo>
                    <a:pt x="44537" y="606"/>
                  </a:lnTo>
                  <a:lnTo>
                    <a:pt x="4453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0" name="Google Shape;560;p31"/>
            <p:cNvSpPr/>
            <p:nvPr/>
          </p:nvSpPr>
          <p:spPr>
            <a:xfrm>
              <a:off x="7820280" y="3947040"/>
              <a:ext cx="1323720" cy="1196280"/>
            </a:xfrm>
            <a:custGeom>
              <a:rect b="b" l="l" r="r" t="t"/>
              <a:pathLst>
                <a:path extrusionOk="0" h="43177" w="41363">
                  <a:moveTo>
                    <a:pt x="41362" y="1"/>
                  </a:moveTo>
                  <a:lnTo>
                    <a:pt x="1" y="43177"/>
                  </a:lnTo>
                  <a:lnTo>
                    <a:pt x="530" y="43177"/>
                  </a:lnTo>
                  <a:lnTo>
                    <a:pt x="41362" y="606"/>
                  </a:lnTo>
                  <a:lnTo>
                    <a:pt x="4136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1" name="Google Shape;561;p31"/>
            <p:cNvSpPr/>
            <p:nvPr/>
          </p:nvSpPr>
          <p:spPr>
            <a:xfrm>
              <a:off x="7922160" y="4039200"/>
              <a:ext cx="1221840" cy="1104120"/>
            </a:xfrm>
            <a:custGeom>
              <a:rect b="b" l="l" r="r" t="t"/>
              <a:pathLst>
                <a:path extrusionOk="0" h="39850" w="38187">
                  <a:moveTo>
                    <a:pt x="38186" y="1"/>
                  </a:moveTo>
                  <a:lnTo>
                    <a:pt x="1" y="39850"/>
                  </a:lnTo>
                  <a:lnTo>
                    <a:pt x="530" y="39850"/>
                  </a:lnTo>
                  <a:lnTo>
                    <a:pt x="38186" y="530"/>
                  </a:lnTo>
                  <a:lnTo>
                    <a:pt x="3818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2" name="Google Shape;562;p31"/>
            <p:cNvSpPr/>
            <p:nvPr/>
          </p:nvSpPr>
          <p:spPr>
            <a:xfrm>
              <a:off x="8023680" y="4131360"/>
              <a:ext cx="1120320" cy="1011960"/>
            </a:xfrm>
            <a:custGeom>
              <a:rect b="b" l="l" r="r" t="t"/>
              <a:pathLst>
                <a:path extrusionOk="0" h="36523" w="35011">
                  <a:moveTo>
                    <a:pt x="35010" y="1"/>
                  </a:moveTo>
                  <a:lnTo>
                    <a:pt x="1" y="36523"/>
                  </a:lnTo>
                  <a:lnTo>
                    <a:pt x="530" y="36523"/>
                  </a:lnTo>
                  <a:lnTo>
                    <a:pt x="35010" y="530"/>
                  </a:lnTo>
                  <a:lnTo>
                    <a:pt x="3501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3" name="Google Shape;563;p31"/>
            <p:cNvSpPr/>
            <p:nvPr/>
          </p:nvSpPr>
          <p:spPr>
            <a:xfrm>
              <a:off x="8125560" y="4223520"/>
              <a:ext cx="1018800" cy="919440"/>
            </a:xfrm>
            <a:custGeom>
              <a:rect b="b" l="l" r="r" t="t"/>
              <a:pathLst>
                <a:path extrusionOk="0" h="33196" w="31835">
                  <a:moveTo>
                    <a:pt x="31834" y="1"/>
                  </a:moveTo>
                  <a:lnTo>
                    <a:pt x="0" y="33196"/>
                  </a:lnTo>
                  <a:lnTo>
                    <a:pt x="530" y="33196"/>
                  </a:lnTo>
                  <a:lnTo>
                    <a:pt x="31834" y="530"/>
                  </a:lnTo>
                  <a:lnTo>
                    <a:pt x="3183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4" name="Google Shape;564;p31"/>
            <p:cNvSpPr/>
            <p:nvPr/>
          </p:nvSpPr>
          <p:spPr>
            <a:xfrm>
              <a:off x="8227080" y="4315680"/>
              <a:ext cx="916920" cy="827280"/>
            </a:xfrm>
            <a:custGeom>
              <a:rect b="b" l="l" r="r" t="t"/>
              <a:pathLst>
                <a:path extrusionOk="0" h="29869" w="28659">
                  <a:moveTo>
                    <a:pt x="28658" y="1"/>
                  </a:moveTo>
                  <a:lnTo>
                    <a:pt x="0" y="29869"/>
                  </a:lnTo>
                  <a:lnTo>
                    <a:pt x="605" y="29869"/>
                  </a:lnTo>
                  <a:lnTo>
                    <a:pt x="28658" y="530"/>
                  </a:lnTo>
                  <a:lnTo>
                    <a:pt x="2865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5" name="Google Shape;565;p31"/>
            <p:cNvSpPr/>
            <p:nvPr/>
          </p:nvSpPr>
          <p:spPr>
            <a:xfrm>
              <a:off x="8331120" y="4408200"/>
              <a:ext cx="812880" cy="735120"/>
            </a:xfrm>
            <a:custGeom>
              <a:rect b="b" l="l" r="r" t="t"/>
              <a:pathLst>
                <a:path extrusionOk="0" h="26541" w="25408">
                  <a:moveTo>
                    <a:pt x="25407" y="0"/>
                  </a:moveTo>
                  <a:lnTo>
                    <a:pt x="1" y="26541"/>
                  </a:lnTo>
                  <a:lnTo>
                    <a:pt x="530" y="26541"/>
                  </a:lnTo>
                  <a:lnTo>
                    <a:pt x="25407" y="529"/>
                  </a:lnTo>
                  <a:lnTo>
                    <a:pt x="254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6" name="Google Shape;566;p31"/>
            <p:cNvSpPr/>
            <p:nvPr/>
          </p:nvSpPr>
          <p:spPr>
            <a:xfrm>
              <a:off x="8433000" y="4500360"/>
              <a:ext cx="711360" cy="642960"/>
            </a:xfrm>
            <a:custGeom>
              <a:rect b="b" l="l" r="r" t="t"/>
              <a:pathLst>
                <a:path extrusionOk="0" h="23214" w="22232">
                  <a:moveTo>
                    <a:pt x="22231" y="0"/>
                  </a:moveTo>
                  <a:lnTo>
                    <a:pt x="1" y="23214"/>
                  </a:lnTo>
                  <a:lnTo>
                    <a:pt x="530" y="23214"/>
                  </a:lnTo>
                  <a:lnTo>
                    <a:pt x="22231" y="529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7" name="Google Shape;567;p31"/>
            <p:cNvSpPr/>
            <p:nvPr/>
          </p:nvSpPr>
          <p:spPr>
            <a:xfrm>
              <a:off x="8534520" y="4592520"/>
              <a:ext cx="609480" cy="550800"/>
            </a:xfrm>
            <a:custGeom>
              <a:rect b="b" l="l" r="r" t="t"/>
              <a:pathLst>
                <a:path extrusionOk="0" h="19887" w="19056">
                  <a:moveTo>
                    <a:pt x="19055" y="0"/>
                  </a:moveTo>
                  <a:lnTo>
                    <a:pt x="0" y="19887"/>
                  </a:lnTo>
                  <a:lnTo>
                    <a:pt x="530" y="19887"/>
                  </a:lnTo>
                  <a:lnTo>
                    <a:pt x="19055" y="530"/>
                  </a:lnTo>
                  <a:lnTo>
                    <a:pt x="1905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8" name="Google Shape;568;p31"/>
            <p:cNvSpPr/>
            <p:nvPr/>
          </p:nvSpPr>
          <p:spPr>
            <a:xfrm>
              <a:off x="8636040" y="4684680"/>
              <a:ext cx="507960" cy="458640"/>
            </a:xfrm>
            <a:custGeom>
              <a:rect b="b" l="l" r="r" t="t"/>
              <a:pathLst>
                <a:path extrusionOk="0" h="16560" w="15880">
                  <a:moveTo>
                    <a:pt x="15879" y="0"/>
                  </a:moveTo>
                  <a:lnTo>
                    <a:pt x="0" y="16560"/>
                  </a:lnTo>
                  <a:lnTo>
                    <a:pt x="530" y="16560"/>
                  </a:lnTo>
                  <a:lnTo>
                    <a:pt x="15879" y="530"/>
                  </a:lnTo>
                  <a:lnTo>
                    <a:pt x="1587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69" name="Google Shape;569;p31"/>
            <p:cNvSpPr/>
            <p:nvPr/>
          </p:nvSpPr>
          <p:spPr>
            <a:xfrm>
              <a:off x="8737920" y="4776840"/>
              <a:ext cx="406440" cy="366480"/>
            </a:xfrm>
            <a:custGeom>
              <a:rect b="b" l="l" r="r" t="t"/>
              <a:pathLst>
                <a:path extrusionOk="0" h="13233" w="12704">
                  <a:moveTo>
                    <a:pt x="12703" y="0"/>
                  </a:moveTo>
                  <a:lnTo>
                    <a:pt x="0" y="13233"/>
                  </a:lnTo>
                  <a:lnTo>
                    <a:pt x="529" y="13233"/>
                  </a:lnTo>
                  <a:lnTo>
                    <a:pt x="12703" y="53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70" name="Google Shape;570;p31"/>
            <p:cNvSpPr/>
            <p:nvPr/>
          </p:nvSpPr>
          <p:spPr>
            <a:xfrm>
              <a:off x="8839440" y="4869000"/>
              <a:ext cx="304560" cy="274320"/>
            </a:xfrm>
            <a:custGeom>
              <a:rect b="b" l="l" r="r" t="t"/>
              <a:pathLst>
                <a:path extrusionOk="0" h="9906" w="9529">
                  <a:moveTo>
                    <a:pt x="9528" y="0"/>
                  </a:moveTo>
                  <a:lnTo>
                    <a:pt x="1" y="9906"/>
                  </a:lnTo>
                  <a:lnTo>
                    <a:pt x="530" y="9906"/>
                  </a:lnTo>
                  <a:lnTo>
                    <a:pt x="9528" y="530"/>
                  </a:lnTo>
                  <a:lnTo>
                    <a:pt x="9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71" name="Google Shape;571;p31"/>
            <p:cNvSpPr/>
            <p:nvPr/>
          </p:nvSpPr>
          <p:spPr>
            <a:xfrm>
              <a:off x="8940960" y="4961160"/>
              <a:ext cx="203040" cy="181800"/>
            </a:xfrm>
            <a:custGeom>
              <a:rect b="b" l="l" r="r" t="t"/>
              <a:pathLst>
                <a:path extrusionOk="0" h="6579" w="6353">
                  <a:moveTo>
                    <a:pt x="6352" y="0"/>
                  </a:moveTo>
                  <a:lnTo>
                    <a:pt x="1" y="6579"/>
                  </a:lnTo>
                  <a:lnTo>
                    <a:pt x="606" y="6579"/>
                  </a:lnTo>
                  <a:lnTo>
                    <a:pt x="6352" y="530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572" name="Google Shape;572;p31"/>
            <p:cNvSpPr/>
            <p:nvPr/>
          </p:nvSpPr>
          <p:spPr>
            <a:xfrm>
              <a:off x="9045360" y="5053320"/>
              <a:ext cx="99000" cy="89640"/>
            </a:xfrm>
            <a:custGeom>
              <a:rect b="b" l="l" r="r" t="t"/>
              <a:pathLst>
                <a:path extrusionOk="0" h="3252" w="3101">
                  <a:moveTo>
                    <a:pt x="3100" y="1"/>
                  </a:moveTo>
                  <a:lnTo>
                    <a:pt x="0" y="3252"/>
                  </a:lnTo>
                  <a:lnTo>
                    <a:pt x="529" y="3252"/>
                  </a:lnTo>
                  <a:lnTo>
                    <a:pt x="3100" y="53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</p:grpSp>
      <p:sp>
        <p:nvSpPr>
          <p:cNvPr id="573" name="Google Shape;573;p31"/>
          <p:cNvSpPr txBox="1"/>
          <p:nvPr>
            <p:ph type="title"/>
          </p:nvPr>
        </p:nvSpPr>
        <p:spPr>
          <a:xfrm>
            <a:off x="713160" y="53964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4" name="Google Shape;574;p31"/>
          <p:cNvSpPr txBox="1"/>
          <p:nvPr>
            <p:ph idx="2" type="title"/>
          </p:nvPr>
        </p:nvSpPr>
        <p:spPr>
          <a:xfrm>
            <a:off x="979920" y="1882440"/>
            <a:ext cx="3289320" cy="4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5" name="Google Shape;575;p31"/>
          <p:cNvSpPr txBox="1"/>
          <p:nvPr>
            <p:ph idx="3" type="title"/>
          </p:nvPr>
        </p:nvSpPr>
        <p:spPr>
          <a:xfrm>
            <a:off x="1810440" y="135684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6" name="Google Shape;576;p31"/>
          <p:cNvSpPr txBox="1"/>
          <p:nvPr>
            <p:ph idx="4" type="title"/>
          </p:nvPr>
        </p:nvSpPr>
        <p:spPr>
          <a:xfrm>
            <a:off x="4874400" y="1882440"/>
            <a:ext cx="3289320" cy="4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7" name="Google Shape;577;p31"/>
          <p:cNvSpPr txBox="1"/>
          <p:nvPr>
            <p:ph idx="5" type="title"/>
          </p:nvPr>
        </p:nvSpPr>
        <p:spPr>
          <a:xfrm>
            <a:off x="5704920" y="135684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8" name="Google Shape;578;p31"/>
          <p:cNvSpPr txBox="1"/>
          <p:nvPr>
            <p:ph idx="6" type="title"/>
          </p:nvPr>
        </p:nvSpPr>
        <p:spPr>
          <a:xfrm>
            <a:off x="979920" y="3614040"/>
            <a:ext cx="3289320" cy="4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9" name="Google Shape;579;p31"/>
          <p:cNvSpPr txBox="1"/>
          <p:nvPr>
            <p:ph idx="7" type="title"/>
          </p:nvPr>
        </p:nvSpPr>
        <p:spPr>
          <a:xfrm>
            <a:off x="1810440" y="309132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0" name="Google Shape;580;p31"/>
          <p:cNvSpPr txBox="1"/>
          <p:nvPr>
            <p:ph idx="8" type="title"/>
          </p:nvPr>
        </p:nvSpPr>
        <p:spPr>
          <a:xfrm>
            <a:off x="4874400" y="3614040"/>
            <a:ext cx="3289320" cy="4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1" name="Google Shape;581;p31"/>
          <p:cNvSpPr txBox="1"/>
          <p:nvPr>
            <p:ph idx="9" type="title"/>
          </p:nvPr>
        </p:nvSpPr>
        <p:spPr>
          <a:xfrm>
            <a:off x="5704920" y="309132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82" name="Google Shape;582;p31"/>
          <p:cNvGrpSpPr/>
          <p:nvPr/>
        </p:nvGrpSpPr>
        <p:grpSpPr>
          <a:xfrm>
            <a:off x="150120" y="4199400"/>
            <a:ext cx="639360" cy="1071000"/>
            <a:chOff x="150120" y="4199400"/>
            <a:chExt cx="639360" cy="1071000"/>
          </a:xfrm>
        </p:grpSpPr>
        <p:sp>
          <p:nvSpPr>
            <p:cNvPr id="583" name="Google Shape;583;p31"/>
            <p:cNvSpPr/>
            <p:nvPr/>
          </p:nvSpPr>
          <p:spPr>
            <a:xfrm rot="10800000">
              <a:off x="150120" y="4768920"/>
              <a:ext cx="501480" cy="5014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 rot="10800000">
              <a:off x="411840" y="419940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31"/>
          <p:cNvGrpSpPr/>
          <p:nvPr/>
        </p:nvGrpSpPr>
        <p:grpSpPr>
          <a:xfrm>
            <a:off x="7923240" y="108720"/>
            <a:ext cx="1320480" cy="1328040"/>
            <a:chOff x="7923240" y="108720"/>
            <a:chExt cx="1320480" cy="1328040"/>
          </a:xfrm>
        </p:grpSpPr>
        <p:sp>
          <p:nvSpPr>
            <p:cNvPr id="586" name="Google Shape;586;p31"/>
            <p:cNvSpPr/>
            <p:nvPr/>
          </p:nvSpPr>
          <p:spPr>
            <a:xfrm rot="10800000">
              <a:off x="7923240" y="26064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rot="10800000">
              <a:off x="8439120" y="365400"/>
              <a:ext cx="501480" cy="5014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rot="10800000">
              <a:off x="8301240" y="105912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 rot="10800000">
              <a:off x="8987400" y="108720"/>
              <a:ext cx="256320" cy="25632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3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33"/>
          <p:cNvGrpSpPr/>
          <p:nvPr/>
        </p:nvGrpSpPr>
        <p:grpSpPr>
          <a:xfrm>
            <a:off x="0" y="-2880"/>
            <a:ext cx="9144360" cy="5146200"/>
            <a:chOff x="0" y="-2880"/>
            <a:chExt cx="9144360" cy="5146200"/>
          </a:xfrm>
        </p:grpSpPr>
        <p:sp>
          <p:nvSpPr>
            <p:cNvPr id="641" name="Google Shape;641;p33"/>
            <p:cNvSpPr/>
            <p:nvPr/>
          </p:nvSpPr>
          <p:spPr>
            <a:xfrm>
              <a:off x="29239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42" name="Google Shape;642;p33"/>
            <p:cNvSpPr/>
            <p:nvPr/>
          </p:nvSpPr>
          <p:spPr>
            <a:xfrm>
              <a:off x="3637800" y="171000"/>
              <a:ext cx="5506200" cy="4972320"/>
            </a:xfrm>
            <a:custGeom>
              <a:rect b="b" l="l" r="r" t="t"/>
              <a:pathLst>
                <a:path extrusionOk="0" h="179436" w="172026">
                  <a:moveTo>
                    <a:pt x="172025" y="0"/>
                  </a:moveTo>
                  <a:lnTo>
                    <a:pt x="1" y="179435"/>
                  </a:lnTo>
                  <a:lnTo>
                    <a:pt x="530" y="179435"/>
                  </a:lnTo>
                  <a:lnTo>
                    <a:pt x="172025" y="529"/>
                  </a:lnTo>
                  <a:lnTo>
                    <a:pt x="1720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43" name="Google Shape;643;p33"/>
            <p:cNvSpPr/>
            <p:nvPr/>
          </p:nvSpPr>
          <p:spPr>
            <a:xfrm>
              <a:off x="3739680" y="263160"/>
              <a:ext cx="5404680" cy="4880160"/>
            </a:xfrm>
            <a:custGeom>
              <a:rect b="b" l="l" r="r" t="t"/>
              <a:pathLst>
                <a:path extrusionOk="0" h="176108" w="168850">
                  <a:moveTo>
                    <a:pt x="168849" y="0"/>
                  </a:moveTo>
                  <a:lnTo>
                    <a:pt x="1" y="176108"/>
                  </a:lnTo>
                  <a:lnTo>
                    <a:pt x="605" y="176108"/>
                  </a:lnTo>
                  <a:lnTo>
                    <a:pt x="168849" y="529"/>
                  </a:lnTo>
                  <a:lnTo>
                    <a:pt x="16884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44" name="Google Shape;644;p33"/>
            <p:cNvSpPr/>
            <p:nvPr/>
          </p:nvSpPr>
          <p:spPr>
            <a:xfrm>
              <a:off x="4352040" y="816480"/>
              <a:ext cx="4792320" cy="4326840"/>
            </a:xfrm>
            <a:custGeom>
              <a:rect b="b" l="l" r="r" t="t"/>
              <a:pathLst>
                <a:path extrusionOk="0" h="156146" w="149719">
                  <a:moveTo>
                    <a:pt x="149718" y="1"/>
                  </a:moveTo>
                  <a:lnTo>
                    <a:pt x="0" y="156146"/>
                  </a:lnTo>
                  <a:lnTo>
                    <a:pt x="530" y="156146"/>
                  </a:lnTo>
                  <a:lnTo>
                    <a:pt x="149718" y="530"/>
                  </a:lnTo>
                  <a:lnTo>
                    <a:pt x="14971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45" name="Google Shape;645;p33"/>
            <p:cNvSpPr/>
            <p:nvPr/>
          </p:nvSpPr>
          <p:spPr>
            <a:xfrm>
              <a:off x="4761000" y="1185120"/>
              <a:ext cx="4383000" cy="3958200"/>
            </a:xfrm>
            <a:custGeom>
              <a:rect b="b" l="l" r="r" t="t"/>
              <a:pathLst>
                <a:path extrusionOk="0" h="142838" w="136940">
                  <a:moveTo>
                    <a:pt x="136939" y="1"/>
                  </a:moveTo>
                  <a:lnTo>
                    <a:pt x="0" y="142838"/>
                  </a:lnTo>
                  <a:lnTo>
                    <a:pt x="529" y="142838"/>
                  </a:lnTo>
                  <a:lnTo>
                    <a:pt x="136939" y="530"/>
                  </a:lnTo>
                  <a:lnTo>
                    <a:pt x="13693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46" name="Google Shape;646;p33"/>
            <p:cNvSpPr/>
            <p:nvPr/>
          </p:nvSpPr>
          <p:spPr>
            <a:xfrm>
              <a:off x="0" y="-2880"/>
              <a:ext cx="72360" cy="64800"/>
            </a:xfrm>
            <a:custGeom>
              <a:rect b="b" l="l" r="r" t="t"/>
              <a:pathLst>
                <a:path extrusionOk="0" h="2345" w="2269">
                  <a:moveTo>
                    <a:pt x="1739" y="0"/>
                  </a:moveTo>
                  <a:lnTo>
                    <a:pt x="0" y="1815"/>
                  </a:lnTo>
                  <a:lnTo>
                    <a:pt x="0" y="2344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47" name="Google Shape;647;p33"/>
            <p:cNvSpPr/>
            <p:nvPr/>
          </p:nvSpPr>
          <p:spPr>
            <a:xfrm>
              <a:off x="0" y="-2880"/>
              <a:ext cx="173880" cy="156960"/>
            </a:xfrm>
            <a:custGeom>
              <a:rect b="b" l="l" r="r" t="t"/>
              <a:pathLst>
                <a:path extrusionOk="0" h="5672" w="5445">
                  <a:moveTo>
                    <a:pt x="4915" y="0"/>
                  </a:moveTo>
                  <a:lnTo>
                    <a:pt x="0" y="5142"/>
                  </a:lnTo>
                  <a:lnTo>
                    <a:pt x="0" y="5671"/>
                  </a:lnTo>
                  <a:lnTo>
                    <a:pt x="544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48" name="Google Shape;648;p33"/>
            <p:cNvSpPr/>
            <p:nvPr/>
          </p:nvSpPr>
          <p:spPr>
            <a:xfrm>
              <a:off x="0" y="-2880"/>
              <a:ext cx="275760" cy="249120"/>
            </a:xfrm>
            <a:custGeom>
              <a:rect b="b" l="l" r="r" t="t"/>
              <a:pathLst>
                <a:path extrusionOk="0" h="8999" w="8621">
                  <a:moveTo>
                    <a:pt x="8091" y="0"/>
                  </a:moveTo>
                  <a:lnTo>
                    <a:pt x="0" y="8469"/>
                  </a:lnTo>
                  <a:lnTo>
                    <a:pt x="0" y="8998"/>
                  </a:lnTo>
                  <a:lnTo>
                    <a:pt x="862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49" name="Google Shape;649;p33"/>
            <p:cNvSpPr/>
            <p:nvPr/>
          </p:nvSpPr>
          <p:spPr>
            <a:xfrm>
              <a:off x="0" y="-2880"/>
              <a:ext cx="377280" cy="341280"/>
            </a:xfrm>
            <a:custGeom>
              <a:rect b="b" l="l" r="r" t="t"/>
              <a:pathLst>
                <a:path extrusionOk="0" h="12326" w="11796">
                  <a:moveTo>
                    <a:pt x="11267" y="0"/>
                  </a:moveTo>
                  <a:lnTo>
                    <a:pt x="0" y="11796"/>
                  </a:lnTo>
                  <a:lnTo>
                    <a:pt x="0" y="12325"/>
                  </a:lnTo>
                  <a:lnTo>
                    <a:pt x="1179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0" name="Google Shape;650;p33"/>
            <p:cNvSpPr/>
            <p:nvPr/>
          </p:nvSpPr>
          <p:spPr>
            <a:xfrm>
              <a:off x="0" y="-2880"/>
              <a:ext cx="478800" cy="433440"/>
            </a:xfrm>
            <a:custGeom>
              <a:rect b="b" l="l" r="r" t="t"/>
              <a:pathLst>
                <a:path extrusionOk="0" h="15653" w="14972">
                  <a:moveTo>
                    <a:pt x="14443" y="0"/>
                  </a:moveTo>
                  <a:lnTo>
                    <a:pt x="0" y="15123"/>
                  </a:lnTo>
                  <a:lnTo>
                    <a:pt x="0" y="15652"/>
                  </a:lnTo>
                  <a:lnTo>
                    <a:pt x="1497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1" name="Google Shape;651;p33"/>
            <p:cNvSpPr/>
            <p:nvPr/>
          </p:nvSpPr>
          <p:spPr>
            <a:xfrm>
              <a:off x="0" y="-2880"/>
              <a:ext cx="580680" cy="525600"/>
            </a:xfrm>
            <a:custGeom>
              <a:rect b="b" l="l" r="r" t="t"/>
              <a:pathLst>
                <a:path extrusionOk="0" h="18980" w="18148">
                  <a:moveTo>
                    <a:pt x="17694" y="0"/>
                  </a:moveTo>
                  <a:lnTo>
                    <a:pt x="0" y="18450"/>
                  </a:lnTo>
                  <a:lnTo>
                    <a:pt x="0" y="18979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2" name="Google Shape;652;p33"/>
            <p:cNvSpPr/>
            <p:nvPr/>
          </p:nvSpPr>
          <p:spPr>
            <a:xfrm>
              <a:off x="0" y="-2880"/>
              <a:ext cx="684720" cy="617760"/>
            </a:xfrm>
            <a:custGeom>
              <a:rect b="b" l="l" r="r" t="t"/>
              <a:pathLst>
                <a:path extrusionOk="0" h="22307" w="21400">
                  <a:moveTo>
                    <a:pt x="20870" y="0"/>
                  </a:moveTo>
                  <a:lnTo>
                    <a:pt x="0" y="21777"/>
                  </a:lnTo>
                  <a:lnTo>
                    <a:pt x="0" y="22306"/>
                  </a:lnTo>
                  <a:lnTo>
                    <a:pt x="213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3" name="Google Shape;653;p33"/>
            <p:cNvSpPr/>
            <p:nvPr/>
          </p:nvSpPr>
          <p:spPr>
            <a:xfrm>
              <a:off x="0" y="-2880"/>
              <a:ext cx="786240" cy="709920"/>
            </a:xfrm>
            <a:custGeom>
              <a:rect b="b" l="l" r="r" t="t"/>
              <a:pathLst>
                <a:path extrusionOk="0" h="25634" w="24575">
                  <a:moveTo>
                    <a:pt x="24046" y="0"/>
                  </a:moveTo>
                  <a:lnTo>
                    <a:pt x="0" y="25104"/>
                  </a:lnTo>
                  <a:lnTo>
                    <a:pt x="0" y="25634"/>
                  </a:lnTo>
                  <a:lnTo>
                    <a:pt x="245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4" name="Google Shape;654;p33"/>
            <p:cNvSpPr/>
            <p:nvPr/>
          </p:nvSpPr>
          <p:spPr>
            <a:xfrm>
              <a:off x="0" y="-2880"/>
              <a:ext cx="888120" cy="802080"/>
            </a:xfrm>
            <a:custGeom>
              <a:rect b="b" l="l" r="r" t="t"/>
              <a:pathLst>
                <a:path extrusionOk="0" h="28961" w="27751">
                  <a:moveTo>
                    <a:pt x="27221" y="0"/>
                  </a:moveTo>
                  <a:lnTo>
                    <a:pt x="0" y="28431"/>
                  </a:lnTo>
                  <a:lnTo>
                    <a:pt x="0" y="28961"/>
                  </a:lnTo>
                  <a:lnTo>
                    <a:pt x="2775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5" name="Google Shape;655;p33"/>
            <p:cNvSpPr/>
            <p:nvPr/>
          </p:nvSpPr>
          <p:spPr>
            <a:xfrm>
              <a:off x="0" y="-2880"/>
              <a:ext cx="989640" cy="894600"/>
            </a:xfrm>
            <a:custGeom>
              <a:rect b="b" l="l" r="r" t="t"/>
              <a:pathLst>
                <a:path extrusionOk="0" h="32288" w="30927">
                  <a:moveTo>
                    <a:pt x="30397" y="0"/>
                  </a:moveTo>
                  <a:lnTo>
                    <a:pt x="0" y="31683"/>
                  </a:lnTo>
                  <a:lnTo>
                    <a:pt x="0" y="32288"/>
                  </a:lnTo>
                  <a:lnTo>
                    <a:pt x="3092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6" name="Google Shape;656;p33"/>
            <p:cNvSpPr/>
            <p:nvPr/>
          </p:nvSpPr>
          <p:spPr>
            <a:xfrm>
              <a:off x="0" y="-2880"/>
              <a:ext cx="1091160" cy="986760"/>
            </a:xfrm>
            <a:custGeom>
              <a:rect b="b" l="l" r="r" t="t"/>
              <a:pathLst>
                <a:path extrusionOk="0" h="35615" w="34103">
                  <a:moveTo>
                    <a:pt x="33573" y="0"/>
                  </a:moveTo>
                  <a:lnTo>
                    <a:pt x="0" y="35010"/>
                  </a:lnTo>
                  <a:lnTo>
                    <a:pt x="0" y="35615"/>
                  </a:lnTo>
                  <a:lnTo>
                    <a:pt x="341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7" name="Google Shape;657;p33"/>
            <p:cNvSpPr/>
            <p:nvPr/>
          </p:nvSpPr>
          <p:spPr>
            <a:xfrm>
              <a:off x="0" y="-2880"/>
              <a:ext cx="1193040" cy="1078920"/>
            </a:xfrm>
            <a:custGeom>
              <a:rect b="b" l="l" r="r" t="t"/>
              <a:pathLst>
                <a:path extrusionOk="0" h="38942" w="37279">
                  <a:moveTo>
                    <a:pt x="36749" y="0"/>
                  </a:moveTo>
                  <a:lnTo>
                    <a:pt x="0" y="38337"/>
                  </a:lnTo>
                  <a:lnTo>
                    <a:pt x="0" y="38942"/>
                  </a:lnTo>
                  <a:lnTo>
                    <a:pt x="372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8" name="Google Shape;658;p33"/>
            <p:cNvSpPr/>
            <p:nvPr/>
          </p:nvSpPr>
          <p:spPr>
            <a:xfrm>
              <a:off x="0" y="-2880"/>
              <a:ext cx="1297080" cy="1171080"/>
            </a:xfrm>
            <a:custGeom>
              <a:rect b="b" l="l" r="r" t="t"/>
              <a:pathLst>
                <a:path extrusionOk="0" h="42269" w="40530">
                  <a:moveTo>
                    <a:pt x="40000" y="0"/>
                  </a:moveTo>
                  <a:lnTo>
                    <a:pt x="0" y="41664"/>
                  </a:lnTo>
                  <a:lnTo>
                    <a:pt x="0" y="42269"/>
                  </a:lnTo>
                  <a:lnTo>
                    <a:pt x="4053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59" name="Google Shape;659;p33"/>
            <p:cNvSpPr/>
            <p:nvPr/>
          </p:nvSpPr>
          <p:spPr>
            <a:xfrm>
              <a:off x="0" y="-2880"/>
              <a:ext cx="1398600" cy="1263240"/>
            </a:xfrm>
            <a:custGeom>
              <a:rect b="b" l="l" r="r" t="t"/>
              <a:pathLst>
                <a:path extrusionOk="0" h="45596" w="43706">
                  <a:moveTo>
                    <a:pt x="43176" y="0"/>
                  </a:moveTo>
                  <a:lnTo>
                    <a:pt x="0" y="44991"/>
                  </a:lnTo>
                  <a:lnTo>
                    <a:pt x="0" y="45596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0" name="Google Shape;660;p33"/>
            <p:cNvSpPr/>
            <p:nvPr/>
          </p:nvSpPr>
          <p:spPr>
            <a:xfrm>
              <a:off x="0" y="-2880"/>
              <a:ext cx="1500480" cy="1355400"/>
            </a:xfrm>
            <a:custGeom>
              <a:rect b="b" l="l" r="r" t="t"/>
              <a:pathLst>
                <a:path extrusionOk="0" h="48924" w="46882">
                  <a:moveTo>
                    <a:pt x="46352" y="0"/>
                  </a:moveTo>
                  <a:lnTo>
                    <a:pt x="0" y="48318"/>
                  </a:lnTo>
                  <a:lnTo>
                    <a:pt x="0" y="48923"/>
                  </a:lnTo>
                  <a:lnTo>
                    <a:pt x="4688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1" name="Google Shape;661;p33"/>
            <p:cNvSpPr/>
            <p:nvPr/>
          </p:nvSpPr>
          <p:spPr>
            <a:xfrm>
              <a:off x="0" y="-2880"/>
              <a:ext cx="1602000" cy="1447560"/>
            </a:xfrm>
            <a:custGeom>
              <a:rect b="b" l="l" r="r" t="t"/>
              <a:pathLst>
                <a:path extrusionOk="0" h="52251" w="50058">
                  <a:moveTo>
                    <a:pt x="49528" y="0"/>
                  </a:moveTo>
                  <a:lnTo>
                    <a:pt x="0" y="51645"/>
                  </a:lnTo>
                  <a:lnTo>
                    <a:pt x="0" y="52250"/>
                  </a:lnTo>
                  <a:lnTo>
                    <a:pt x="5005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2" name="Google Shape;662;p33"/>
            <p:cNvSpPr/>
            <p:nvPr/>
          </p:nvSpPr>
          <p:spPr>
            <a:xfrm>
              <a:off x="0" y="-2880"/>
              <a:ext cx="1703520" cy="1537560"/>
            </a:xfrm>
            <a:custGeom>
              <a:rect b="b" l="l" r="r" t="t"/>
              <a:pathLst>
                <a:path extrusionOk="0" h="55502" w="53234">
                  <a:moveTo>
                    <a:pt x="52704" y="0"/>
                  </a:moveTo>
                  <a:lnTo>
                    <a:pt x="0" y="54972"/>
                  </a:lnTo>
                  <a:lnTo>
                    <a:pt x="0" y="55502"/>
                  </a:lnTo>
                  <a:lnTo>
                    <a:pt x="5323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3" name="Google Shape;663;p33"/>
            <p:cNvSpPr/>
            <p:nvPr/>
          </p:nvSpPr>
          <p:spPr>
            <a:xfrm>
              <a:off x="0" y="-2880"/>
              <a:ext cx="1805400" cy="1630080"/>
            </a:xfrm>
            <a:custGeom>
              <a:rect b="b" l="l" r="r" t="t"/>
              <a:pathLst>
                <a:path extrusionOk="0" h="58829" w="56409">
                  <a:moveTo>
                    <a:pt x="55880" y="0"/>
                  </a:moveTo>
                  <a:lnTo>
                    <a:pt x="0" y="58299"/>
                  </a:lnTo>
                  <a:lnTo>
                    <a:pt x="0" y="58829"/>
                  </a:lnTo>
                  <a:lnTo>
                    <a:pt x="5640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4" name="Google Shape;664;p33"/>
            <p:cNvSpPr/>
            <p:nvPr/>
          </p:nvSpPr>
          <p:spPr>
            <a:xfrm>
              <a:off x="0" y="-2880"/>
              <a:ext cx="1906920" cy="1722240"/>
            </a:xfrm>
            <a:custGeom>
              <a:rect b="b" l="l" r="r" t="t"/>
              <a:pathLst>
                <a:path extrusionOk="0" h="62156" w="59585">
                  <a:moveTo>
                    <a:pt x="59056" y="0"/>
                  </a:moveTo>
                  <a:lnTo>
                    <a:pt x="0" y="61626"/>
                  </a:lnTo>
                  <a:lnTo>
                    <a:pt x="0" y="62156"/>
                  </a:lnTo>
                  <a:lnTo>
                    <a:pt x="5958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5" name="Google Shape;665;p33"/>
            <p:cNvSpPr/>
            <p:nvPr/>
          </p:nvSpPr>
          <p:spPr>
            <a:xfrm>
              <a:off x="0" y="-2880"/>
              <a:ext cx="2010960" cy="1814400"/>
            </a:xfrm>
            <a:custGeom>
              <a:rect b="b" l="l" r="r" t="t"/>
              <a:pathLst>
                <a:path extrusionOk="0" h="65483" w="62837">
                  <a:moveTo>
                    <a:pt x="62231" y="0"/>
                  </a:moveTo>
                  <a:lnTo>
                    <a:pt x="0" y="64953"/>
                  </a:lnTo>
                  <a:lnTo>
                    <a:pt x="0" y="65483"/>
                  </a:lnTo>
                  <a:lnTo>
                    <a:pt x="6283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6" name="Google Shape;666;p33"/>
            <p:cNvSpPr/>
            <p:nvPr/>
          </p:nvSpPr>
          <p:spPr>
            <a:xfrm>
              <a:off x="0" y="-2880"/>
              <a:ext cx="2112840" cy="1906560"/>
            </a:xfrm>
            <a:custGeom>
              <a:rect b="b" l="l" r="r" t="t"/>
              <a:pathLst>
                <a:path extrusionOk="0" h="68810" w="66013">
                  <a:moveTo>
                    <a:pt x="65407" y="0"/>
                  </a:moveTo>
                  <a:lnTo>
                    <a:pt x="0" y="68281"/>
                  </a:lnTo>
                  <a:lnTo>
                    <a:pt x="0" y="68810"/>
                  </a:lnTo>
                  <a:lnTo>
                    <a:pt x="660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7" name="Google Shape;667;p33"/>
            <p:cNvSpPr/>
            <p:nvPr/>
          </p:nvSpPr>
          <p:spPr>
            <a:xfrm>
              <a:off x="0" y="-2880"/>
              <a:ext cx="2214360" cy="1998720"/>
            </a:xfrm>
            <a:custGeom>
              <a:rect b="b" l="l" r="r" t="t"/>
              <a:pathLst>
                <a:path extrusionOk="0" h="72137" w="69188">
                  <a:moveTo>
                    <a:pt x="68659" y="0"/>
                  </a:moveTo>
                  <a:lnTo>
                    <a:pt x="0" y="71608"/>
                  </a:lnTo>
                  <a:lnTo>
                    <a:pt x="0" y="72137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8" name="Google Shape;668;p33"/>
            <p:cNvSpPr/>
            <p:nvPr/>
          </p:nvSpPr>
          <p:spPr>
            <a:xfrm>
              <a:off x="0" y="-2880"/>
              <a:ext cx="2315880" cy="2090880"/>
            </a:xfrm>
            <a:custGeom>
              <a:rect b="b" l="l" r="r" t="t"/>
              <a:pathLst>
                <a:path extrusionOk="0" h="75464" w="72364">
                  <a:moveTo>
                    <a:pt x="71834" y="0"/>
                  </a:moveTo>
                  <a:lnTo>
                    <a:pt x="0" y="74935"/>
                  </a:lnTo>
                  <a:lnTo>
                    <a:pt x="0" y="75464"/>
                  </a:lnTo>
                  <a:lnTo>
                    <a:pt x="7236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69" name="Google Shape;669;p33"/>
            <p:cNvSpPr/>
            <p:nvPr/>
          </p:nvSpPr>
          <p:spPr>
            <a:xfrm>
              <a:off x="0" y="-2880"/>
              <a:ext cx="2417760" cy="2183040"/>
            </a:xfrm>
            <a:custGeom>
              <a:rect b="b" l="l" r="r" t="t"/>
              <a:pathLst>
                <a:path extrusionOk="0" h="78792" w="75540">
                  <a:moveTo>
                    <a:pt x="75010" y="0"/>
                  </a:moveTo>
                  <a:lnTo>
                    <a:pt x="0" y="78262"/>
                  </a:lnTo>
                  <a:lnTo>
                    <a:pt x="0" y="78791"/>
                  </a:lnTo>
                  <a:lnTo>
                    <a:pt x="7554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0" name="Google Shape;670;p33"/>
            <p:cNvSpPr/>
            <p:nvPr/>
          </p:nvSpPr>
          <p:spPr>
            <a:xfrm>
              <a:off x="0" y="-2880"/>
              <a:ext cx="2519280" cy="2275200"/>
            </a:xfrm>
            <a:custGeom>
              <a:rect b="b" l="l" r="r" t="t"/>
              <a:pathLst>
                <a:path extrusionOk="0" h="82119" w="78716">
                  <a:moveTo>
                    <a:pt x="78186" y="0"/>
                  </a:moveTo>
                  <a:lnTo>
                    <a:pt x="0" y="81589"/>
                  </a:lnTo>
                  <a:lnTo>
                    <a:pt x="0" y="82118"/>
                  </a:lnTo>
                  <a:lnTo>
                    <a:pt x="7871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1" name="Google Shape;671;p33"/>
            <p:cNvSpPr/>
            <p:nvPr/>
          </p:nvSpPr>
          <p:spPr>
            <a:xfrm>
              <a:off x="0" y="-2880"/>
              <a:ext cx="2621160" cy="2367720"/>
            </a:xfrm>
            <a:custGeom>
              <a:rect b="b" l="l" r="r" t="t"/>
              <a:pathLst>
                <a:path extrusionOk="0" h="85446" w="81892">
                  <a:moveTo>
                    <a:pt x="81362" y="0"/>
                  </a:moveTo>
                  <a:lnTo>
                    <a:pt x="0" y="84916"/>
                  </a:lnTo>
                  <a:lnTo>
                    <a:pt x="0" y="85445"/>
                  </a:lnTo>
                  <a:lnTo>
                    <a:pt x="8189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2" name="Google Shape;672;p33"/>
            <p:cNvSpPr/>
            <p:nvPr/>
          </p:nvSpPr>
          <p:spPr>
            <a:xfrm>
              <a:off x="0" y="-2880"/>
              <a:ext cx="2722680" cy="2459880"/>
            </a:xfrm>
            <a:custGeom>
              <a:rect b="b" l="l" r="r" t="t"/>
              <a:pathLst>
                <a:path extrusionOk="0" h="88773" w="85068">
                  <a:moveTo>
                    <a:pt x="84538" y="0"/>
                  </a:moveTo>
                  <a:lnTo>
                    <a:pt x="0" y="88243"/>
                  </a:lnTo>
                  <a:lnTo>
                    <a:pt x="0" y="88772"/>
                  </a:lnTo>
                  <a:lnTo>
                    <a:pt x="8506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3" name="Google Shape;673;p33"/>
            <p:cNvSpPr/>
            <p:nvPr/>
          </p:nvSpPr>
          <p:spPr>
            <a:xfrm>
              <a:off x="0" y="-2880"/>
              <a:ext cx="2826720" cy="2552040"/>
            </a:xfrm>
            <a:custGeom>
              <a:rect b="b" l="l" r="r" t="t"/>
              <a:pathLst>
                <a:path extrusionOk="0" h="92100" w="88319">
                  <a:moveTo>
                    <a:pt x="87789" y="0"/>
                  </a:moveTo>
                  <a:lnTo>
                    <a:pt x="0" y="91570"/>
                  </a:lnTo>
                  <a:lnTo>
                    <a:pt x="0" y="92099"/>
                  </a:lnTo>
                  <a:lnTo>
                    <a:pt x="8831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4" name="Google Shape;674;p33"/>
            <p:cNvSpPr/>
            <p:nvPr/>
          </p:nvSpPr>
          <p:spPr>
            <a:xfrm>
              <a:off x="0" y="-2880"/>
              <a:ext cx="2928240" cy="2644200"/>
            </a:xfrm>
            <a:custGeom>
              <a:rect b="b" l="l" r="r" t="t"/>
              <a:pathLst>
                <a:path extrusionOk="0" h="95427" w="91495">
                  <a:moveTo>
                    <a:pt x="90965" y="0"/>
                  </a:moveTo>
                  <a:lnTo>
                    <a:pt x="0" y="94897"/>
                  </a:lnTo>
                  <a:lnTo>
                    <a:pt x="0" y="95426"/>
                  </a:lnTo>
                  <a:lnTo>
                    <a:pt x="914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5" name="Google Shape;675;p33"/>
            <p:cNvSpPr/>
            <p:nvPr/>
          </p:nvSpPr>
          <p:spPr>
            <a:xfrm>
              <a:off x="0" y="-2880"/>
              <a:ext cx="3030120" cy="2736360"/>
            </a:xfrm>
            <a:custGeom>
              <a:rect b="b" l="l" r="r" t="t"/>
              <a:pathLst>
                <a:path extrusionOk="0" h="98754" w="94671">
                  <a:moveTo>
                    <a:pt x="94141" y="0"/>
                  </a:moveTo>
                  <a:lnTo>
                    <a:pt x="0" y="98224"/>
                  </a:lnTo>
                  <a:lnTo>
                    <a:pt x="0" y="98753"/>
                  </a:lnTo>
                  <a:lnTo>
                    <a:pt x="946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6" name="Google Shape;676;p33"/>
            <p:cNvSpPr/>
            <p:nvPr/>
          </p:nvSpPr>
          <p:spPr>
            <a:xfrm>
              <a:off x="0" y="-2880"/>
              <a:ext cx="3131640" cy="2828520"/>
            </a:xfrm>
            <a:custGeom>
              <a:rect b="b" l="l" r="r" t="t"/>
              <a:pathLst>
                <a:path extrusionOk="0" h="102081" w="97847">
                  <a:moveTo>
                    <a:pt x="97317" y="0"/>
                  </a:moveTo>
                  <a:lnTo>
                    <a:pt x="0" y="101476"/>
                  </a:lnTo>
                  <a:lnTo>
                    <a:pt x="0" y="102081"/>
                  </a:lnTo>
                  <a:lnTo>
                    <a:pt x="978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7" name="Google Shape;677;p33"/>
            <p:cNvSpPr/>
            <p:nvPr/>
          </p:nvSpPr>
          <p:spPr>
            <a:xfrm>
              <a:off x="0" y="-2880"/>
              <a:ext cx="3233520" cy="2920680"/>
            </a:xfrm>
            <a:custGeom>
              <a:rect b="b" l="l" r="r" t="t"/>
              <a:pathLst>
                <a:path extrusionOk="0" h="105408" w="101022">
                  <a:moveTo>
                    <a:pt x="100493" y="0"/>
                  </a:moveTo>
                  <a:lnTo>
                    <a:pt x="0" y="104803"/>
                  </a:lnTo>
                  <a:lnTo>
                    <a:pt x="0" y="105408"/>
                  </a:lnTo>
                  <a:lnTo>
                    <a:pt x="1010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8" name="Google Shape;678;p33"/>
            <p:cNvSpPr/>
            <p:nvPr/>
          </p:nvSpPr>
          <p:spPr>
            <a:xfrm>
              <a:off x="0" y="-2880"/>
              <a:ext cx="3335040" cy="3012840"/>
            </a:xfrm>
            <a:custGeom>
              <a:rect b="b" l="l" r="r" t="t"/>
              <a:pathLst>
                <a:path extrusionOk="0" h="108735" w="104198">
                  <a:moveTo>
                    <a:pt x="103669" y="0"/>
                  </a:moveTo>
                  <a:lnTo>
                    <a:pt x="0" y="108130"/>
                  </a:lnTo>
                  <a:lnTo>
                    <a:pt x="0" y="108735"/>
                  </a:lnTo>
                  <a:lnTo>
                    <a:pt x="10419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79" name="Google Shape;679;p33"/>
            <p:cNvSpPr/>
            <p:nvPr/>
          </p:nvSpPr>
          <p:spPr>
            <a:xfrm>
              <a:off x="0" y="-2880"/>
              <a:ext cx="3436560" cy="3105000"/>
            </a:xfrm>
            <a:custGeom>
              <a:rect b="b" l="l" r="r" t="t"/>
              <a:pathLst>
                <a:path extrusionOk="0" h="112062" w="107374">
                  <a:moveTo>
                    <a:pt x="106844" y="0"/>
                  </a:moveTo>
                  <a:lnTo>
                    <a:pt x="0" y="111457"/>
                  </a:lnTo>
                  <a:lnTo>
                    <a:pt x="0" y="112062"/>
                  </a:lnTo>
                  <a:lnTo>
                    <a:pt x="10737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0" name="Google Shape;680;p33"/>
            <p:cNvSpPr/>
            <p:nvPr/>
          </p:nvSpPr>
          <p:spPr>
            <a:xfrm>
              <a:off x="0" y="-2880"/>
              <a:ext cx="3540600" cy="3197520"/>
            </a:xfrm>
            <a:custGeom>
              <a:rect b="b" l="l" r="r" t="t"/>
              <a:pathLst>
                <a:path extrusionOk="0" h="115389" w="110626">
                  <a:moveTo>
                    <a:pt x="110096" y="0"/>
                  </a:moveTo>
                  <a:lnTo>
                    <a:pt x="0" y="114784"/>
                  </a:lnTo>
                  <a:lnTo>
                    <a:pt x="0" y="115389"/>
                  </a:lnTo>
                  <a:lnTo>
                    <a:pt x="1106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1" name="Google Shape;681;p33"/>
            <p:cNvSpPr/>
            <p:nvPr/>
          </p:nvSpPr>
          <p:spPr>
            <a:xfrm>
              <a:off x="0" y="-2880"/>
              <a:ext cx="3642480" cy="3289680"/>
            </a:xfrm>
            <a:custGeom>
              <a:rect b="b" l="l" r="r" t="t"/>
              <a:pathLst>
                <a:path extrusionOk="0" h="118716" w="113801">
                  <a:moveTo>
                    <a:pt x="113272" y="0"/>
                  </a:moveTo>
                  <a:lnTo>
                    <a:pt x="0" y="118111"/>
                  </a:lnTo>
                  <a:lnTo>
                    <a:pt x="0" y="118716"/>
                  </a:lnTo>
                  <a:lnTo>
                    <a:pt x="11380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2" name="Google Shape;682;p33"/>
            <p:cNvSpPr/>
            <p:nvPr/>
          </p:nvSpPr>
          <p:spPr>
            <a:xfrm>
              <a:off x="0" y="-2880"/>
              <a:ext cx="3744000" cy="3381840"/>
            </a:xfrm>
            <a:custGeom>
              <a:rect b="b" l="l" r="r" t="t"/>
              <a:pathLst>
                <a:path extrusionOk="0" h="122043" w="116977">
                  <a:moveTo>
                    <a:pt x="116447" y="0"/>
                  </a:moveTo>
                  <a:lnTo>
                    <a:pt x="0" y="121438"/>
                  </a:lnTo>
                  <a:lnTo>
                    <a:pt x="0" y="122043"/>
                  </a:lnTo>
                  <a:lnTo>
                    <a:pt x="11697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3" name="Google Shape;683;p33"/>
            <p:cNvSpPr/>
            <p:nvPr/>
          </p:nvSpPr>
          <p:spPr>
            <a:xfrm>
              <a:off x="0" y="-2880"/>
              <a:ext cx="3845880" cy="3474000"/>
            </a:xfrm>
            <a:custGeom>
              <a:rect b="b" l="l" r="r" t="t"/>
              <a:pathLst>
                <a:path extrusionOk="0" h="125371" w="120153">
                  <a:moveTo>
                    <a:pt x="119623" y="0"/>
                  </a:moveTo>
                  <a:lnTo>
                    <a:pt x="0" y="124765"/>
                  </a:lnTo>
                  <a:lnTo>
                    <a:pt x="0" y="125370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4" name="Google Shape;684;p33"/>
            <p:cNvSpPr/>
            <p:nvPr/>
          </p:nvSpPr>
          <p:spPr>
            <a:xfrm>
              <a:off x="0" y="-2880"/>
              <a:ext cx="3947400" cy="3564000"/>
            </a:xfrm>
            <a:custGeom>
              <a:rect b="b" l="l" r="r" t="t"/>
              <a:pathLst>
                <a:path extrusionOk="0" h="128622" w="123329">
                  <a:moveTo>
                    <a:pt x="122799" y="0"/>
                  </a:moveTo>
                  <a:lnTo>
                    <a:pt x="0" y="128092"/>
                  </a:lnTo>
                  <a:lnTo>
                    <a:pt x="0" y="128622"/>
                  </a:lnTo>
                  <a:lnTo>
                    <a:pt x="1233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5" name="Google Shape;685;p33"/>
            <p:cNvSpPr/>
            <p:nvPr/>
          </p:nvSpPr>
          <p:spPr>
            <a:xfrm>
              <a:off x="0" y="-2880"/>
              <a:ext cx="4048920" cy="3656160"/>
            </a:xfrm>
            <a:custGeom>
              <a:rect b="b" l="l" r="r" t="t"/>
              <a:pathLst>
                <a:path extrusionOk="0" h="131949" w="126505">
                  <a:moveTo>
                    <a:pt x="125975" y="0"/>
                  </a:moveTo>
                  <a:lnTo>
                    <a:pt x="0" y="131419"/>
                  </a:lnTo>
                  <a:lnTo>
                    <a:pt x="0" y="131949"/>
                  </a:lnTo>
                  <a:lnTo>
                    <a:pt x="1265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6" name="Google Shape;686;p33"/>
            <p:cNvSpPr/>
            <p:nvPr/>
          </p:nvSpPr>
          <p:spPr>
            <a:xfrm>
              <a:off x="0" y="-2880"/>
              <a:ext cx="4150800" cy="3748320"/>
            </a:xfrm>
            <a:custGeom>
              <a:rect b="b" l="l" r="r" t="t"/>
              <a:pathLst>
                <a:path extrusionOk="0" h="135276" w="129681">
                  <a:moveTo>
                    <a:pt x="129151" y="0"/>
                  </a:moveTo>
                  <a:lnTo>
                    <a:pt x="0" y="134746"/>
                  </a:lnTo>
                  <a:lnTo>
                    <a:pt x="0" y="135276"/>
                  </a:lnTo>
                  <a:lnTo>
                    <a:pt x="12968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7" name="Google Shape;687;p33"/>
            <p:cNvSpPr/>
            <p:nvPr/>
          </p:nvSpPr>
          <p:spPr>
            <a:xfrm>
              <a:off x="0" y="-2880"/>
              <a:ext cx="4254840" cy="3840840"/>
            </a:xfrm>
            <a:custGeom>
              <a:rect b="b" l="l" r="r" t="t"/>
              <a:pathLst>
                <a:path extrusionOk="0" h="138603" w="132932">
                  <a:moveTo>
                    <a:pt x="132327" y="0"/>
                  </a:moveTo>
                  <a:lnTo>
                    <a:pt x="0" y="138073"/>
                  </a:lnTo>
                  <a:lnTo>
                    <a:pt x="0" y="138603"/>
                  </a:lnTo>
                  <a:lnTo>
                    <a:pt x="13293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8" name="Google Shape;688;p33"/>
            <p:cNvSpPr/>
            <p:nvPr/>
          </p:nvSpPr>
          <p:spPr>
            <a:xfrm>
              <a:off x="0" y="-2880"/>
              <a:ext cx="4356360" cy="3933000"/>
            </a:xfrm>
            <a:custGeom>
              <a:rect b="b" l="l" r="r" t="t"/>
              <a:pathLst>
                <a:path extrusionOk="0" h="141930" w="136108">
                  <a:moveTo>
                    <a:pt x="135578" y="0"/>
                  </a:moveTo>
                  <a:lnTo>
                    <a:pt x="0" y="141400"/>
                  </a:lnTo>
                  <a:lnTo>
                    <a:pt x="0" y="141930"/>
                  </a:lnTo>
                  <a:lnTo>
                    <a:pt x="1361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89" name="Google Shape;689;p33"/>
            <p:cNvSpPr/>
            <p:nvPr/>
          </p:nvSpPr>
          <p:spPr>
            <a:xfrm>
              <a:off x="0" y="-2880"/>
              <a:ext cx="4458240" cy="4025160"/>
            </a:xfrm>
            <a:custGeom>
              <a:rect b="b" l="l" r="r" t="t"/>
              <a:pathLst>
                <a:path extrusionOk="0" h="145257" w="139284">
                  <a:moveTo>
                    <a:pt x="138754" y="0"/>
                  </a:moveTo>
                  <a:lnTo>
                    <a:pt x="0" y="144728"/>
                  </a:lnTo>
                  <a:lnTo>
                    <a:pt x="0" y="145257"/>
                  </a:lnTo>
                  <a:lnTo>
                    <a:pt x="13928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0" name="Google Shape;690;p33"/>
            <p:cNvSpPr/>
            <p:nvPr/>
          </p:nvSpPr>
          <p:spPr>
            <a:xfrm>
              <a:off x="0" y="-2880"/>
              <a:ext cx="4559760" cy="4117320"/>
            </a:xfrm>
            <a:custGeom>
              <a:rect b="b" l="l" r="r" t="t"/>
              <a:pathLst>
                <a:path extrusionOk="0" h="148584" w="142460">
                  <a:moveTo>
                    <a:pt x="141930" y="0"/>
                  </a:moveTo>
                  <a:lnTo>
                    <a:pt x="0" y="148055"/>
                  </a:lnTo>
                  <a:lnTo>
                    <a:pt x="0" y="148584"/>
                  </a:lnTo>
                  <a:lnTo>
                    <a:pt x="14245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1" name="Google Shape;691;p33"/>
            <p:cNvSpPr/>
            <p:nvPr/>
          </p:nvSpPr>
          <p:spPr>
            <a:xfrm>
              <a:off x="0" y="-2880"/>
              <a:ext cx="4661280" cy="4209480"/>
            </a:xfrm>
            <a:custGeom>
              <a:rect b="b" l="l" r="r" t="t"/>
              <a:pathLst>
                <a:path extrusionOk="0" h="151911" w="145635">
                  <a:moveTo>
                    <a:pt x="145106" y="0"/>
                  </a:moveTo>
                  <a:lnTo>
                    <a:pt x="0" y="151382"/>
                  </a:lnTo>
                  <a:lnTo>
                    <a:pt x="0" y="151911"/>
                  </a:lnTo>
                  <a:lnTo>
                    <a:pt x="14563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2" name="Google Shape;692;p33"/>
            <p:cNvSpPr/>
            <p:nvPr/>
          </p:nvSpPr>
          <p:spPr>
            <a:xfrm>
              <a:off x="0" y="-2880"/>
              <a:ext cx="4763160" cy="4301640"/>
            </a:xfrm>
            <a:custGeom>
              <a:rect b="b" l="l" r="r" t="t"/>
              <a:pathLst>
                <a:path extrusionOk="0" h="155239" w="148811">
                  <a:moveTo>
                    <a:pt x="148281" y="0"/>
                  </a:moveTo>
                  <a:lnTo>
                    <a:pt x="0" y="154709"/>
                  </a:lnTo>
                  <a:lnTo>
                    <a:pt x="0" y="155238"/>
                  </a:lnTo>
                  <a:lnTo>
                    <a:pt x="14881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3" name="Google Shape;693;p33"/>
            <p:cNvSpPr/>
            <p:nvPr/>
          </p:nvSpPr>
          <p:spPr>
            <a:xfrm>
              <a:off x="0" y="-2880"/>
              <a:ext cx="4864680" cy="4393800"/>
            </a:xfrm>
            <a:custGeom>
              <a:rect b="b" l="l" r="r" t="t"/>
              <a:pathLst>
                <a:path extrusionOk="0" h="158566" w="151987">
                  <a:moveTo>
                    <a:pt x="151457" y="0"/>
                  </a:moveTo>
                  <a:lnTo>
                    <a:pt x="0" y="158036"/>
                  </a:lnTo>
                  <a:lnTo>
                    <a:pt x="0" y="158565"/>
                  </a:lnTo>
                  <a:lnTo>
                    <a:pt x="15198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4" name="Google Shape;694;p33"/>
            <p:cNvSpPr/>
            <p:nvPr/>
          </p:nvSpPr>
          <p:spPr>
            <a:xfrm>
              <a:off x="0" y="-2880"/>
              <a:ext cx="4968720" cy="4485960"/>
            </a:xfrm>
            <a:custGeom>
              <a:rect b="b" l="l" r="r" t="t"/>
              <a:pathLst>
                <a:path extrusionOk="0" h="161893" w="155239">
                  <a:moveTo>
                    <a:pt x="154633" y="0"/>
                  </a:moveTo>
                  <a:lnTo>
                    <a:pt x="0" y="161363"/>
                  </a:lnTo>
                  <a:lnTo>
                    <a:pt x="0" y="161892"/>
                  </a:lnTo>
                  <a:lnTo>
                    <a:pt x="15523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5" name="Google Shape;695;p33"/>
            <p:cNvSpPr/>
            <p:nvPr/>
          </p:nvSpPr>
          <p:spPr>
            <a:xfrm>
              <a:off x="0" y="-2880"/>
              <a:ext cx="5070600" cy="4578120"/>
            </a:xfrm>
            <a:custGeom>
              <a:rect b="b" l="l" r="r" t="t"/>
              <a:pathLst>
                <a:path extrusionOk="0" h="165220" w="158414">
                  <a:moveTo>
                    <a:pt x="157885" y="0"/>
                  </a:moveTo>
                  <a:lnTo>
                    <a:pt x="0" y="164690"/>
                  </a:lnTo>
                  <a:lnTo>
                    <a:pt x="0" y="165219"/>
                  </a:lnTo>
                  <a:lnTo>
                    <a:pt x="15841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6" name="Google Shape;696;p33"/>
            <p:cNvSpPr/>
            <p:nvPr/>
          </p:nvSpPr>
          <p:spPr>
            <a:xfrm>
              <a:off x="0" y="-2880"/>
              <a:ext cx="5172120" cy="4670640"/>
            </a:xfrm>
            <a:custGeom>
              <a:rect b="b" l="l" r="r" t="t"/>
              <a:pathLst>
                <a:path extrusionOk="0" h="168547" w="161590">
                  <a:moveTo>
                    <a:pt x="161060" y="0"/>
                  </a:moveTo>
                  <a:lnTo>
                    <a:pt x="0" y="168017"/>
                  </a:lnTo>
                  <a:lnTo>
                    <a:pt x="0" y="168546"/>
                  </a:lnTo>
                  <a:lnTo>
                    <a:pt x="16159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7" name="Google Shape;697;p33"/>
            <p:cNvSpPr/>
            <p:nvPr/>
          </p:nvSpPr>
          <p:spPr>
            <a:xfrm>
              <a:off x="0" y="-2880"/>
              <a:ext cx="5273640" cy="4762800"/>
            </a:xfrm>
            <a:custGeom>
              <a:rect b="b" l="l" r="r" t="t"/>
              <a:pathLst>
                <a:path extrusionOk="0" h="171874" w="164766">
                  <a:moveTo>
                    <a:pt x="164236" y="0"/>
                  </a:moveTo>
                  <a:lnTo>
                    <a:pt x="0" y="171344"/>
                  </a:lnTo>
                  <a:lnTo>
                    <a:pt x="0" y="171873"/>
                  </a:lnTo>
                  <a:lnTo>
                    <a:pt x="16476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8" name="Google Shape;698;p33"/>
            <p:cNvSpPr/>
            <p:nvPr/>
          </p:nvSpPr>
          <p:spPr>
            <a:xfrm>
              <a:off x="0" y="-2880"/>
              <a:ext cx="5375520" cy="4854960"/>
            </a:xfrm>
            <a:custGeom>
              <a:rect b="b" l="l" r="r" t="t"/>
              <a:pathLst>
                <a:path extrusionOk="0" h="175201" w="167942">
                  <a:moveTo>
                    <a:pt x="167412" y="0"/>
                  </a:moveTo>
                  <a:lnTo>
                    <a:pt x="0" y="174671"/>
                  </a:lnTo>
                  <a:lnTo>
                    <a:pt x="0" y="175200"/>
                  </a:lnTo>
                  <a:lnTo>
                    <a:pt x="1679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699" name="Google Shape;699;p33"/>
            <p:cNvSpPr/>
            <p:nvPr/>
          </p:nvSpPr>
          <p:spPr>
            <a:xfrm>
              <a:off x="0" y="-2880"/>
              <a:ext cx="5477040" cy="4947120"/>
            </a:xfrm>
            <a:custGeom>
              <a:rect b="b" l="l" r="r" t="t"/>
              <a:pathLst>
                <a:path extrusionOk="0" h="178528" w="171118">
                  <a:moveTo>
                    <a:pt x="170588" y="0"/>
                  </a:moveTo>
                  <a:lnTo>
                    <a:pt x="0" y="177923"/>
                  </a:lnTo>
                  <a:lnTo>
                    <a:pt x="0" y="178528"/>
                  </a:lnTo>
                  <a:lnTo>
                    <a:pt x="17111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0" name="Google Shape;700;p33"/>
            <p:cNvSpPr/>
            <p:nvPr/>
          </p:nvSpPr>
          <p:spPr>
            <a:xfrm>
              <a:off x="0" y="-2880"/>
              <a:ext cx="5578920" cy="5039280"/>
            </a:xfrm>
            <a:custGeom>
              <a:rect b="b" l="l" r="r" t="t"/>
              <a:pathLst>
                <a:path extrusionOk="0" h="181855" w="174294">
                  <a:moveTo>
                    <a:pt x="173764" y="0"/>
                  </a:moveTo>
                  <a:lnTo>
                    <a:pt x="0" y="181250"/>
                  </a:lnTo>
                  <a:lnTo>
                    <a:pt x="0" y="181855"/>
                  </a:lnTo>
                  <a:lnTo>
                    <a:pt x="17429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1" name="Google Shape;701;p33"/>
            <p:cNvSpPr/>
            <p:nvPr/>
          </p:nvSpPr>
          <p:spPr>
            <a:xfrm>
              <a:off x="0" y="-2880"/>
              <a:ext cx="5680440" cy="5131440"/>
            </a:xfrm>
            <a:custGeom>
              <a:rect b="b" l="l" r="r" t="t"/>
              <a:pathLst>
                <a:path extrusionOk="0" h="185182" w="177469">
                  <a:moveTo>
                    <a:pt x="176940" y="0"/>
                  </a:moveTo>
                  <a:lnTo>
                    <a:pt x="0" y="184577"/>
                  </a:lnTo>
                  <a:lnTo>
                    <a:pt x="0" y="185182"/>
                  </a:lnTo>
                  <a:lnTo>
                    <a:pt x="17746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2" name="Google Shape;702;p33"/>
            <p:cNvSpPr/>
            <p:nvPr/>
          </p:nvSpPr>
          <p:spPr>
            <a:xfrm>
              <a:off x="6768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4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3" name="Google Shape;703;p33"/>
            <p:cNvSpPr/>
            <p:nvPr/>
          </p:nvSpPr>
          <p:spPr>
            <a:xfrm>
              <a:off x="17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4" name="Google Shape;704;p33"/>
            <p:cNvSpPr/>
            <p:nvPr/>
          </p:nvSpPr>
          <p:spPr>
            <a:xfrm>
              <a:off x="2736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5" name="Google Shape;705;p33"/>
            <p:cNvSpPr/>
            <p:nvPr/>
          </p:nvSpPr>
          <p:spPr>
            <a:xfrm>
              <a:off x="3751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6" name="Google Shape;706;p33"/>
            <p:cNvSpPr/>
            <p:nvPr/>
          </p:nvSpPr>
          <p:spPr>
            <a:xfrm>
              <a:off x="4770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7" name="Google Shape;707;p33"/>
            <p:cNvSpPr/>
            <p:nvPr/>
          </p:nvSpPr>
          <p:spPr>
            <a:xfrm>
              <a:off x="5785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8" name="Google Shape;708;p33"/>
            <p:cNvSpPr/>
            <p:nvPr/>
          </p:nvSpPr>
          <p:spPr>
            <a:xfrm>
              <a:off x="6800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09" name="Google Shape;709;p33"/>
            <p:cNvSpPr/>
            <p:nvPr/>
          </p:nvSpPr>
          <p:spPr>
            <a:xfrm>
              <a:off x="78192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5" y="0"/>
                  </a:moveTo>
                  <a:lnTo>
                    <a:pt x="1" y="185711"/>
                  </a:lnTo>
                  <a:lnTo>
                    <a:pt x="606" y="185711"/>
                  </a:lnTo>
                  <a:lnTo>
                    <a:pt x="1786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0" name="Google Shape;710;p33"/>
            <p:cNvSpPr/>
            <p:nvPr/>
          </p:nvSpPr>
          <p:spPr>
            <a:xfrm>
              <a:off x="8859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1" name="Google Shape;711;p33"/>
            <p:cNvSpPr/>
            <p:nvPr/>
          </p:nvSpPr>
          <p:spPr>
            <a:xfrm>
              <a:off x="9874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2" name="Google Shape;712;p33"/>
            <p:cNvSpPr/>
            <p:nvPr/>
          </p:nvSpPr>
          <p:spPr>
            <a:xfrm>
              <a:off x="10893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3" name="Google Shape;713;p33"/>
            <p:cNvSpPr/>
            <p:nvPr/>
          </p:nvSpPr>
          <p:spPr>
            <a:xfrm>
              <a:off x="11908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4" name="Google Shape;714;p33"/>
            <p:cNvSpPr/>
            <p:nvPr/>
          </p:nvSpPr>
          <p:spPr>
            <a:xfrm>
              <a:off x="12924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5" name="Google Shape;715;p33"/>
            <p:cNvSpPr/>
            <p:nvPr/>
          </p:nvSpPr>
          <p:spPr>
            <a:xfrm>
              <a:off x="13942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6" name="Google Shape;716;p33"/>
            <p:cNvSpPr/>
            <p:nvPr/>
          </p:nvSpPr>
          <p:spPr>
            <a:xfrm>
              <a:off x="149580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7999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7" name="Google Shape;717;p33"/>
            <p:cNvSpPr/>
            <p:nvPr/>
          </p:nvSpPr>
          <p:spPr>
            <a:xfrm>
              <a:off x="15998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8" name="Google Shape;718;p33"/>
            <p:cNvSpPr/>
            <p:nvPr/>
          </p:nvSpPr>
          <p:spPr>
            <a:xfrm>
              <a:off x="170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19" name="Google Shape;719;p33"/>
            <p:cNvSpPr/>
            <p:nvPr/>
          </p:nvSpPr>
          <p:spPr>
            <a:xfrm>
              <a:off x="18032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0" name="Google Shape;720;p33"/>
            <p:cNvSpPr/>
            <p:nvPr/>
          </p:nvSpPr>
          <p:spPr>
            <a:xfrm>
              <a:off x="19047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1" name="Google Shape;721;p33"/>
            <p:cNvSpPr/>
            <p:nvPr/>
          </p:nvSpPr>
          <p:spPr>
            <a:xfrm>
              <a:off x="20066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2" name="Google Shape;722;p33"/>
            <p:cNvSpPr/>
            <p:nvPr/>
          </p:nvSpPr>
          <p:spPr>
            <a:xfrm>
              <a:off x="21081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3" name="Google Shape;723;p33"/>
            <p:cNvSpPr/>
            <p:nvPr/>
          </p:nvSpPr>
          <p:spPr>
            <a:xfrm>
              <a:off x="22096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4" name="Google Shape;724;p33"/>
            <p:cNvSpPr/>
            <p:nvPr/>
          </p:nvSpPr>
          <p:spPr>
            <a:xfrm>
              <a:off x="23140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5" name="Google Shape;725;p33"/>
            <p:cNvSpPr/>
            <p:nvPr/>
          </p:nvSpPr>
          <p:spPr>
            <a:xfrm>
              <a:off x="24156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6" name="Google Shape;726;p33"/>
            <p:cNvSpPr/>
            <p:nvPr/>
          </p:nvSpPr>
          <p:spPr>
            <a:xfrm>
              <a:off x="25171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7" name="Google Shape;727;p33"/>
            <p:cNvSpPr/>
            <p:nvPr/>
          </p:nvSpPr>
          <p:spPr>
            <a:xfrm>
              <a:off x="26190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8" name="Google Shape;728;p33"/>
            <p:cNvSpPr/>
            <p:nvPr/>
          </p:nvSpPr>
          <p:spPr>
            <a:xfrm>
              <a:off x="27205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29" name="Google Shape;729;p33"/>
            <p:cNvSpPr/>
            <p:nvPr/>
          </p:nvSpPr>
          <p:spPr>
            <a:xfrm>
              <a:off x="28224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0" name="Google Shape;730;p33"/>
            <p:cNvSpPr/>
            <p:nvPr/>
          </p:nvSpPr>
          <p:spPr>
            <a:xfrm>
              <a:off x="30279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1" name="Google Shape;731;p33"/>
            <p:cNvSpPr/>
            <p:nvPr/>
          </p:nvSpPr>
          <p:spPr>
            <a:xfrm>
              <a:off x="31294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2" name="Google Shape;732;p33"/>
            <p:cNvSpPr/>
            <p:nvPr/>
          </p:nvSpPr>
          <p:spPr>
            <a:xfrm>
              <a:off x="32313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3" name="Google Shape;733;p33"/>
            <p:cNvSpPr/>
            <p:nvPr/>
          </p:nvSpPr>
          <p:spPr>
            <a:xfrm>
              <a:off x="33328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4" name="Google Shape;734;p33"/>
            <p:cNvSpPr/>
            <p:nvPr/>
          </p:nvSpPr>
          <p:spPr>
            <a:xfrm>
              <a:off x="3434760" y="-2880"/>
              <a:ext cx="5709600" cy="5146200"/>
            </a:xfrm>
            <a:custGeom>
              <a:rect b="b" l="l" r="r" t="t"/>
              <a:pathLst>
                <a:path extrusionOk="0" h="185711" w="178377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376" y="151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5" name="Google Shape;735;p33"/>
            <p:cNvSpPr/>
            <p:nvPr/>
          </p:nvSpPr>
          <p:spPr>
            <a:xfrm>
              <a:off x="3536280" y="78840"/>
              <a:ext cx="5607720" cy="5064480"/>
            </a:xfrm>
            <a:custGeom>
              <a:rect b="b" l="l" r="r" t="t"/>
              <a:pathLst>
                <a:path extrusionOk="0" h="182763" w="175202">
                  <a:moveTo>
                    <a:pt x="175201" y="1"/>
                  </a:moveTo>
                  <a:lnTo>
                    <a:pt x="1" y="182763"/>
                  </a:lnTo>
                  <a:lnTo>
                    <a:pt x="530" y="182763"/>
                  </a:lnTo>
                  <a:lnTo>
                    <a:pt x="175201" y="530"/>
                  </a:lnTo>
                  <a:lnTo>
                    <a:pt x="17520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6" name="Google Shape;736;p33"/>
            <p:cNvSpPr/>
            <p:nvPr/>
          </p:nvSpPr>
          <p:spPr>
            <a:xfrm>
              <a:off x="3843720" y="355320"/>
              <a:ext cx="5300280" cy="4788000"/>
            </a:xfrm>
            <a:custGeom>
              <a:rect b="b" l="l" r="r" t="t"/>
              <a:pathLst>
                <a:path extrusionOk="0" h="172781" w="165598">
                  <a:moveTo>
                    <a:pt x="165597" y="0"/>
                  </a:moveTo>
                  <a:lnTo>
                    <a:pt x="0" y="172781"/>
                  </a:lnTo>
                  <a:lnTo>
                    <a:pt x="529" y="172781"/>
                  </a:lnTo>
                  <a:lnTo>
                    <a:pt x="165597" y="530"/>
                  </a:lnTo>
                  <a:lnTo>
                    <a:pt x="16559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7" name="Google Shape;737;p33"/>
            <p:cNvSpPr/>
            <p:nvPr/>
          </p:nvSpPr>
          <p:spPr>
            <a:xfrm>
              <a:off x="3945240" y="447480"/>
              <a:ext cx="5198760" cy="4695480"/>
            </a:xfrm>
            <a:custGeom>
              <a:rect b="b" l="l" r="r" t="t"/>
              <a:pathLst>
                <a:path extrusionOk="0" h="169454" w="162423">
                  <a:moveTo>
                    <a:pt x="162422" y="0"/>
                  </a:moveTo>
                  <a:lnTo>
                    <a:pt x="1" y="169454"/>
                  </a:lnTo>
                  <a:lnTo>
                    <a:pt x="530" y="169454"/>
                  </a:lnTo>
                  <a:lnTo>
                    <a:pt x="162422" y="530"/>
                  </a:lnTo>
                  <a:lnTo>
                    <a:pt x="1624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8" name="Google Shape;738;p33"/>
            <p:cNvSpPr/>
            <p:nvPr/>
          </p:nvSpPr>
          <p:spPr>
            <a:xfrm>
              <a:off x="4047120" y="539640"/>
              <a:ext cx="5097240" cy="4603320"/>
            </a:xfrm>
            <a:custGeom>
              <a:rect b="b" l="l" r="r" t="t"/>
              <a:pathLst>
                <a:path extrusionOk="0" h="166127" w="159247">
                  <a:moveTo>
                    <a:pt x="159246" y="0"/>
                  </a:moveTo>
                  <a:lnTo>
                    <a:pt x="1" y="166127"/>
                  </a:lnTo>
                  <a:lnTo>
                    <a:pt x="530" y="166127"/>
                  </a:lnTo>
                  <a:lnTo>
                    <a:pt x="159246" y="530"/>
                  </a:lnTo>
                  <a:lnTo>
                    <a:pt x="1592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39" name="Google Shape;739;p33"/>
            <p:cNvSpPr/>
            <p:nvPr/>
          </p:nvSpPr>
          <p:spPr>
            <a:xfrm>
              <a:off x="4148640" y="631800"/>
              <a:ext cx="4995360" cy="4511160"/>
            </a:xfrm>
            <a:custGeom>
              <a:rect b="b" l="l" r="r" t="t"/>
              <a:pathLst>
                <a:path extrusionOk="0" h="162801" w="156071">
                  <a:moveTo>
                    <a:pt x="156070" y="0"/>
                  </a:moveTo>
                  <a:lnTo>
                    <a:pt x="1" y="162800"/>
                  </a:lnTo>
                  <a:lnTo>
                    <a:pt x="530" y="162800"/>
                  </a:lnTo>
                  <a:lnTo>
                    <a:pt x="156070" y="530"/>
                  </a:lnTo>
                  <a:lnTo>
                    <a:pt x="1560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0" name="Google Shape;740;p33"/>
            <p:cNvSpPr/>
            <p:nvPr/>
          </p:nvSpPr>
          <p:spPr>
            <a:xfrm>
              <a:off x="4250160" y="724320"/>
              <a:ext cx="4893840" cy="4419000"/>
            </a:xfrm>
            <a:custGeom>
              <a:rect b="b" l="l" r="r" t="t"/>
              <a:pathLst>
                <a:path extrusionOk="0" h="159473" w="152895">
                  <a:moveTo>
                    <a:pt x="152894" y="0"/>
                  </a:moveTo>
                  <a:lnTo>
                    <a:pt x="0" y="159473"/>
                  </a:lnTo>
                  <a:lnTo>
                    <a:pt x="530" y="159473"/>
                  </a:lnTo>
                  <a:lnTo>
                    <a:pt x="152894" y="530"/>
                  </a:lnTo>
                  <a:lnTo>
                    <a:pt x="1528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1" name="Google Shape;741;p33"/>
            <p:cNvSpPr/>
            <p:nvPr/>
          </p:nvSpPr>
          <p:spPr>
            <a:xfrm>
              <a:off x="4453560" y="908640"/>
              <a:ext cx="4690440" cy="4234680"/>
            </a:xfrm>
            <a:custGeom>
              <a:rect b="b" l="l" r="r" t="t"/>
              <a:pathLst>
                <a:path extrusionOk="0" h="152819" w="146543">
                  <a:moveTo>
                    <a:pt x="146542" y="1"/>
                  </a:moveTo>
                  <a:lnTo>
                    <a:pt x="0" y="152819"/>
                  </a:lnTo>
                  <a:lnTo>
                    <a:pt x="529" y="152819"/>
                  </a:lnTo>
                  <a:lnTo>
                    <a:pt x="146542" y="530"/>
                  </a:lnTo>
                  <a:lnTo>
                    <a:pt x="14654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2" name="Google Shape;742;p33"/>
            <p:cNvSpPr/>
            <p:nvPr/>
          </p:nvSpPr>
          <p:spPr>
            <a:xfrm>
              <a:off x="4557600" y="1000800"/>
              <a:ext cx="4586400" cy="4142520"/>
            </a:xfrm>
            <a:custGeom>
              <a:rect b="b" l="l" r="r" t="t"/>
              <a:pathLst>
                <a:path extrusionOk="0" h="149493" w="143292">
                  <a:moveTo>
                    <a:pt x="143291" y="1"/>
                  </a:moveTo>
                  <a:lnTo>
                    <a:pt x="1" y="149492"/>
                  </a:lnTo>
                  <a:lnTo>
                    <a:pt x="530" y="149492"/>
                  </a:lnTo>
                  <a:lnTo>
                    <a:pt x="143291" y="530"/>
                  </a:lnTo>
                  <a:lnTo>
                    <a:pt x="14329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3" name="Google Shape;743;p33"/>
            <p:cNvSpPr/>
            <p:nvPr/>
          </p:nvSpPr>
          <p:spPr>
            <a:xfrm>
              <a:off x="4659480" y="1092960"/>
              <a:ext cx="4484880" cy="4050360"/>
            </a:xfrm>
            <a:custGeom>
              <a:rect b="b" l="l" r="r" t="t"/>
              <a:pathLst>
                <a:path extrusionOk="0" h="146165" w="140116">
                  <a:moveTo>
                    <a:pt x="140115" y="1"/>
                  </a:moveTo>
                  <a:lnTo>
                    <a:pt x="0" y="146165"/>
                  </a:lnTo>
                  <a:lnTo>
                    <a:pt x="530" y="146165"/>
                  </a:lnTo>
                  <a:lnTo>
                    <a:pt x="140115" y="530"/>
                  </a:lnTo>
                  <a:lnTo>
                    <a:pt x="14011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4" name="Google Shape;744;p33"/>
            <p:cNvSpPr/>
            <p:nvPr/>
          </p:nvSpPr>
          <p:spPr>
            <a:xfrm>
              <a:off x="4862520" y="1275120"/>
              <a:ext cx="4281480" cy="3867840"/>
            </a:xfrm>
            <a:custGeom>
              <a:rect b="b" l="l" r="r" t="t"/>
              <a:pathLst>
                <a:path extrusionOk="0" h="139587" w="133764">
                  <a:moveTo>
                    <a:pt x="133763" y="0"/>
                  </a:moveTo>
                  <a:lnTo>
                    <a:pt x="0" y="139586"/>
                  </a:lnTo>
                  <a:lnTo>
                    <a:pt x="529" y="139586"/>
                  </a:lnTo>
                  <a:lnTo>
                    <a:pt x="133763" y="605"/>
                  </a:lnTo>
                  <a:lnTo>
                    <a:pt x="13376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5" name="Google Shape;745;p33"/>
            <p:cNvSpPr/>
            <p:nvPr/>
          </p:nvSpPr>
          <p:spPr>
            <a:xfrm>
              <a:off x="4964400" y="1367640"/>
              <a:ext cx="4179960" cy="3775680"/>
            </a:xfrm>
            <a:custGeom>
              <a:rect b="b" l="l" r="r" t="t"/>
              <a:pathLst>
                <a:path extrusionOk="0" h="136259" w="130589">
                  <a:moveTo>
                    <a:pt x="130588" y="0"/>
                  </a:moveTo>
                  <a:lnTo>
                    <a:pt x="1" y="136259"/>
                  </a:lnTo>
                  <a:lnTo>
                    <a:pt x="530" y="136259"/>
                  </a:lnTo>
                  <a:lnTo>
                    <a:pt x="130588" y="605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6" name="Google Shape;746;p33"/>
            <p:cNvSpPr/>
            <p:nvPr/>
          </p:nvSpPr>
          <p:spPr>
            <a:xfrm>
              <a:off x="5065920" y="1459800"/>
              <a:ext cx="4078080" cy="3683520"/>
            </a:xfrm>
            <a:custGeom>
              <a:rect b="b" l="l" r="r" t="t"/>
              <a:pathLst>
                <a:path extrusionOk="0" h="132932" w="127413">
                  <a:moveTo>
                    <a:pt x="127412" y="0"/>
                  </a:moveTo>
                  <a:lnTo>
                    <a:pt x="1" y="132932"/>
                  </a:lnTo>
                  <a:lnTo>
                    <a:pt x="530" y="132932"/>
                  </a:lnTo>
                  <a:lnTo>
                    <a:pt x="127412" y="605"/>
                  </a:lnTo>
                  <a:lnTo>
                    <a:pt x="1274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7" name="Google Shape;747;p33"/>
            <p:cNvSpPr/>
            <p:nvPr/>
          </p:nvSpPr>
          <p:spPr>
            <a:xfrm>
              <a:off x="5167800" y="1551960"/>
              <a:ext cx="3976560" cy="3591360"/>
            </a:xfrm>
            <a:custGeom>
              <a:rect b="b" l="l" r="r" t="t"/>
              <a:pathLst>
                <a:path extrusionOk="0" h="129605" w="124237">
                  <a:moveTo>
                    <a:pt x="124236" y="1"/>
                  </a:moveTo>
                  <a:lnTo>
                    <a:pt x="1" y="129605"/>
                  </a:lnTo>
                  <a:lnTo>
                    <a:pt x="530" y="129605"/>
                  </a:lnTo>
                  <a:lnTo>
                    <a:pt x="124236" y="605"/>
                  </a:lnTo>
                  <a:lnTo>
                    <a:pt x="12423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8" name="Google Shape;748;p33"/>
            <p:cNvSpPr/>
            <p:nvPr/>
          </p:nvSpPr>
          <p:spPr>
            <a:xfrm>
              <a:off x="5271840" y="1644120"/>
              <a:ext cx="3872520" cy="3499200"/>
            </a:xfrm>
            <a:custGeom>
              <a:rect b="b" l="l" r="r" t="t"/>
              <a:pathLst>
                <a:path extrusionOk="0" h="126278" w="120985">
                  <a:moveTo>
                    <a:pt x="120984" y="1"/>
                  </a:moveTo>
                  <a:lnTo>
                    <a:pt x="0" y="126278"/>
                  </a:lnTo>
                  <a:lnTo>
                    <a:pt x="529" y="126278"/>
                  </a:lnTo>
                  <a:lnTo>
                    <a:pt x="120984" y="605"/>
                  </a:lnTo>
                  <a:lnTo>
                    <a:pt x="12098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49" name="Google Shape;749;p33"/>
            <p:cNvSpPr/>
            <p:nvPr/>
          </p:nvSpPr>
          <p:spPr>
            <a:xfrm>
              <a:off x="5373360" y="1736280"/>
              <a:ext cx="3770640" cy="3407040"/>
            </a:xfrm>
            <a:custGeom>
              <a:rect b="b" l="l" r="r" t="t"/>
              <a:pathLst>
                <a:path extrusionOk="0" h="122951" w="117810">
                  <a:moveTo>
                    <a:pt x="117809" y="1"/>
                  </a:moveTo>
                  <a:lnTo>
                    <a:pt x="1" y="122951"/>
                  </a:lnTo>
                  <a:lnTo>
                    <a:pt x="530" y="122951"/>
                  </a:lnTo>
                  <a:lnTo>
                    <a:pt x="117809" y="606"/>
                  </a:lnTo>
                  <a:lnTo>
                    <a:pt x="11780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0" name="Google Shape;750;p33"/>
            <p:cNvSpPr/>
            <p:nvPr/>
          </p:nvSpPr>
          <p:spPr>
            <a:xfrm>
              <a:off x="5474880" y="1828440"/>
              <a:ext cx="3669120" cy="3314880"/>
            </a:xfrm>
            <a:custGeom>
              <a:rect b="b" l="l" r="r" t="t"/>
              <a:pathLst>
                <a:path extrusionOk="0" h="119624" w="114634">
                  <a:moveTo>
                    <a:pt x="114633" y="1"/>
                  </a:moveTo>
                  <a:lnTo>
                    <a:pt x="1" y="119624"/>
                  </a:lnTo>
                  <a:lnTo>
                    <a:pt x="530" y="119624"/>
                  </a:lnTo>
                  <a:lnTo>
                    <a:pt x="114633" y="606"/>
                  </a:lnTo>
                  <a:lnTo>
                    <a:pt x="11463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1" name="Google Shape;751;p33"/>
            <p:cNvSpPr/>
            <p:nvPr/>
          </p:nvSpPr>
          <p:spPr>
            <a:xfrm>
              <a:off x="5576760" y="1920600"/>
              <a:ext cx="3567240" cy="3222360"/>
            </a:xfrm>
            <a:custGeom>
              <a:rect b="b" l="l" r="r" t="t"/>
              <a:pathLst>
                <a:path extrusionOk="0" h="116297" w="111458">
                  <a:moveTo>
                    <a:pt x="111457" y="1"/>
                  </a:moveTo>
                  <a:lnTo>
                    <a:pt x="1" y="116297"/>
                  </a:lnTo>
                  <a:lnTo>
                    <a:pt x="530" y="116297"/>
                  </a:lnTo>
                  <a:lnTo>
                    <a:pt x="111457" y="530"/>
                  </a:lnTo>
                  <a:lnTo>
                    <a:pt x="11145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2" name="Google Shape;752;p33"/>
            <p:cNvSpPr/>
            <p:nvPr/>
          </p:nvSpPr>
          <p:spPr>
            <a:xfrm>
              <a:off x="5678280" y="2012760"/>
              <a:ext cx="3465720" cy="3130200"/>
            </a:xfrm>
            <a:custGeom>
              <a:rect b="b" l="l" r="r" t="t"/>
              <a:pathLst>
                <a:path extrusionOk="0" h="112970" w="108282">
                  <a:moveTo>
                    <a:pt x="108281" y="1"/>
                  </a:moveTo>
                  <a:lnTo>
                    <a:pt x="0" y="112970"/>
                  </a:lnTo>
                  <a:lnTo>
                    <a:pt x="530" y="112970"/>
                  </a:lnTo>
                  <a:lnTo>
                    <a:pt x="108281" y="530"/>
                  </a:lnTo>
                  <a:lnTo>
                    <a:pt x="10828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3" name="Google Shape;753;p33"/>
            <p:cNvSpPr/>
            <p:nvPr/>
          </p:nvSpPr>
          <p:spPr>
            <a:xfrm>
              <a:off x="5780160" y="2104920"/>
              <a:ext cx="3364200" cy="3038040"/>
            </a:xfrm>
            <a:custGeom>
              <a:rect b="b" l="l" r="r" t="t"/>
              <a:pathLst>
                <a:path extrusionOk="0" h="109643" w="105106">
                  <a:moveTo>
                    <a:pt x="105105" y="1"/>
                  </a:moveTo>
                  <a:lnTo>
                    <a:pt x="0" y="109643"/>
                  </a:lnTo>
                  <a:lnTo>
                    <a:pt x="530" y="109643"/>
                  </a:lnTo>
                  <a:lnTo>
                    <a:pt x="105105" y="530"/>
                  </a:lnTo>
                  <a:lnTo>
                    <a:pt x="10510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4" name="Google Shape;754;p33"/>
            <p:cNvSpPr/>
            <p:nvPr/>
          </p:nvSpPr>
          <p:spPr>
            <a:xfrm>
              <a:off x="5881680" y="2197440"/>
              <a:ext cx="3262320" cy="2945880"/>
            </a:xfrm>
            <a:custGeom>
              <a:rect b="b" l="l" r="r" t="t"/>
              <a:pathLst>
                <a:path extrusionOk="0" h="106316" w="101930">
                  <a:moveTo>
                    <a:pt x="101929" y="1"/>
                  </a:moveTo>
                  <a:lnTo>
                    <a:pt x="0" y="106316"/>
                  </a:lnTo>
                  <a:lnTo>
                    <a:pt x="529" y="106316"/>
                  </a:lnTo>
                  <a:lnTo>
                    <a:pt x="101929" y="530"/>
                  </a:lnTo>
                  <a:lnTo>
                    <a:pt x="10192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5" name="Google Shape;755;p33"/>
            <p:cNvSpPr/>
            <p:nvPr/>
          </p:nvSpPr>
          <p:spPr>
            <a:xfrm>
              <a:off x="5985720" y="2289600"/>
              <a:ext cx="3158280" cy="2853720"/>
            </a:xfrm>
            <a:custGeom>
              <a:rect b="b" l="l" r="r" t="t"/>
              <a:pathLst>
                <a:path extrusionOk="0" h="102988" w="98679">
                  <a:moveTo>
                    <a:pt x="98678" y="0"/>
                  </a:moveTo>
                  <a:lnTo>
                    <a:pt x="1" y="102988"/>
                  </a:lnTo>
                  <a:lnTo>
                    <a:pt x="530" y="102988"/>
                  </a:lnTo>
                  <a:lnTo>
                    <a:pt x="98678" y="529"/>
                  </a:lnTo>
                  <a:lnTo>
                    <a:pt x="986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6" name="Google Shape;756;p33"/>
            <p:cNvSpPr/>
            <p:nvPr/>
          </p:nvSpPr>
          <p:spPr>
            <a:xfrm>
              <a:off x="6087600" y="2381760"/>
              <a:ext cx="3056760" cy="2761560"/>
            </a:xfrm>
            <a:custGeom>
              <a:rect b="b" l="l" r="r" t="t"/>
              <a:pathLst>
                <a:path extrusionOk="0" h="99661" w="95503">
                  <a:moveTo>
                    <a:pt x="95502" y="0"/>
                  </a:moveTo>
                  <a:lnTo>
                    <a:pt x="0" y="99661"/>
                  </a:lnTo>
                  <a:lnTo>
                    <a:pt x="530" y="99661"/>
                  </a:lnTo>
                  <a:lnTo>
                    <a:pt x="95502" y="529"/>
                  </a:lnTo>
                  <a:lnTo>
                    <a:pt x="955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7" name="Google Shape;757;p33"/>
            <p:cNvSpPr/>
            <p:nvPr/>
          </p:nvSpPr>
          <p:spPr>
            <a:xfrm>
              <a:off x="6189120" y="2473920"/>
              <a:ext cx="2954880" cy="2669400"/>
            </a:xfrm>
            <a:custGeom>
              <a:rect b="b" l="l" r="r" t="t"/>
              <a:pathLst>
                <a:path extrusionOk="0" h="96334" w="92327">
                  <a:moveTo>
                    <a:pt x="92326" y="0"/>
                  </a:moveTo>
                  <a:lnTo>
                    <a:pt x="0" y="96334"/>
                  </a:lnTo>
                  <a:lnTo>
                    <a:pt x="529" y="96334"/>
                  </a:lnTo>
                  <a:lnTo>
                    <a:pt x="92326" y="530"/>
                  </a:lnTo>
                  <a:lnTo>
                    <a:pt x="9232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8" name="Google Shape;758;p33"/>
            <p:cNvSpPr/>
            <p:nvPr/>
          </p:nvSpPr>
          <p:spPr>
            <a:xfrm>
              <a:off x="6290640" y="2566080"/>
              <a:ext cx="2853360" cy="2577240"/>
            </a:xfrm>
            <a:custGeom>
              <a:rect b="b" l="l" r="r" t="t"/>
              <a:pathLst>
                <a:path extrusionOk="0" h="93007" w="89151">
                  <a:moveTo>
                    <a:pt x="89150" y="0"/>
                  </a:moveTo>
                  <a:lnTo>
                    <a:pt x="0" y="93007"/>
                  </a:lnTo>
                  <a:lnTo>
                    <a:pt x="529" y="93007"/>
                  </a:lnTo>
                  <a:lnTo>
                    <a:pt x="89150" y="530"/>
                  </a:lnTo>
                  <a:lnTo>
                    <a:pt x="8915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59" name="Google Shape;759;p33"/>
            <p:cNvSpPr/>
            <p:nvPr/>
          </p:nvSpPr>
          <p:spPr>
            <a:xfrm>
              <a:off x="6392520" y="2658240"/>
              <a:ext cx="2751840" cy="2484720"/>
            </a:xfrm>
            <a:custGeom>
              <a:rect b="b" l="l" r="r" t="t"/>
              <a:pathLst>
                <a:path extrusionOk="0" h="89680" w="85976">
                  <a:moveTo>
                    <a:pt x="85975" y="0"/>
                  </a:moveTo>
                  <a:lnTo>
                    <a:pt x="1" y="89680"/>
                  </a:lnTo>
                  <a:lnTo>
                    <a:pt x="530" y="89680"/>
                  </a:lnTo>
                  <a:lnTo>
                    <a:pt x="85975" y="530"/>
                  </a:lnTo>
                  <a:lnTo>
                    <a:pt x="859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0" name="Google Shape;760;p33"/>
            <p:cNvSpPr/>
            <p:nvPr/>
          </p:nvSpPr>
          <p:spPr>
            <a:xfrm>
              <a:off x="6494040" y="2750400"/>
              <a:ext cx="2649960" cy="2392560"/>
            </a:xfrm>
            <a:custGeom>
              <a:rect b="b" l="l" r="r" t="t"/>
              <a:pathLst>
                <a:path extrusionOk="0" h="86353" w="82800">
                  <a:moveTo>
                    <a:pt x="82799" y="0"/>
                  </a:moveTo>
                  <a:lnTo>
                    <a:pt x="1" y="86353"/>
                  </a:lnTo>
                  <a:lnTo>
                    <a:pt x="530" y="86353"/>
                  </a:lnTo>
                  <a:lnTo>
                    <a:pt x="82799" y="530"/>
                  </a:lnTo>
                  <a:lnTo>
                    <a:pt x="827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1" name="Google Shape;761;p33"/>
            <p:cNvSpPr/>
            <p:nvPr/>
          </p:nvSpPr>
          <p:spPr>
            <a:xfrm>
              <a:off x="6595560" y="2842560"/>
              <a:ext cx="2548440" cy="2300400"/>
            </a:xfrm>
            <a:custGeom>
              <a:rect b="b" l="l" r="r" t="t"/>
              <a:pathLst>
                <a:path extrusionOk="0" h="83026" w="79624">
                  <a:moveTo>
                    <a:pt x="79623" y="0"/>
                  </a:moveTo>
                  <a:lnTo>
                    <a:pt x="1" y="83026"/>
                  </a:lnTo>
                  <a:lnTo>
                    <a:pt x="530" y="83026"/>
                  </a:lnTo>
                  <a:lnTo>
                    <a:pt x="79623" y="530"/>
                  </a:lnTo>
                  <a:lnTo>
                    <a:pt x="7962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2" name="Google Shape;762;p33"/>
            <p:cNvSpPr/>
            <p:nvPr/>
          </p:nvSpPr>
          <p:spPr>
            <a:xfrm>
              <a:off x="6697440" y="2934720"/>
              <a:ext cx="2446920" cy="2208240"/>
            </a:xfrm>
            <a:custGeom>
              <a:rect b="b" l="l" r="r" t="t"/>
              <a:pathLst>
                <a:path extrusionOk="0" h="79699" w="76448">
                  <a:moveTo>
                    <a:pt x="76447" y="1"/>
                  </a:moveTo>
                  <a:lnTo>
                    <a:pt x="0" y="79699"/>
                  </a:lnTo>
                  <a:lnTo>
                    <a:pt x="605" y="79699"/>
                  </a:lnTo>
                  <a:lnTo>
                    <a:pt x="76447" y="530"/>
                  </a:lnTo>
                  <a:lnTo>
                    <a:pt x="7644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3" name="Google Shape;763;p33"/>
            <p:cNvSpPr/>
            <p:nvPr/>
          </p:nvSpPr>
          <p:spPr>
            <a:xfrm>
              <a:off x="6801480" y="3027240"/>
              <a:ext cx="2342520" cy="2116080"/>
            </a:xfrm>
            <a:custGeom>
              <a:rect b="b" l="l" r="r" t="t"/>
              <a:pathLst>
                <a:path extrusionOk="0" h="76372" w="73197">
                  <a:moveTo>
                    <a:pt x="73196" y="1"/>
                  </a:moveTo>
                  <a:lnTo>
                    <a:pt x="1" y="76372"/>
                  </a:lnTo>
                  <a:lnTo>
                    <a:pt x="530" y="76372"/>
                  </a:lnTo>
                  <a:lnTo>
                    <a:pt x="73196" y="530"/>
                  </a:lnTo>
                  <a:lnTo>
                    <a:pt x="7319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4" name="Google Shape;764;p33"/>
            <p:cNvSpPr/>
            <p:nvPr/>
          </p:nvSpPr>
          <p:spPr>
            <a:xfrm>
              <a:off x="6903000" y="3119400"/>
              <a:ext cx="2241000" cy="2023920"/>
            </a:xfrm>
            <a:custGeom>
              <a:rect b="b" l="l" r="r" t="t"/>
              <a:pathLst>
                <a:path extrusionOk="0" h="73045" w="70021">
                  <a:moveTo>
                    <a:pt x="70020" y="1"/>
                  </a:moveTo>
                  <a:lnTo>
                    <a:pt x="1" y="73045"/>
                  </a:lnTo>
                  <a:lnTo>
                    <a:pt x="530" y="73045"/>
                  </a:lnTo>
                  <a:lnTo>
                    <a:pt x="70020" y="530"/>
                  </a:lnTo>
                  <a:lnTo>
                    <a:pt x="7002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5" name="Google Shape;765;p33"/>
            <p:cNvSpPr/>
            <p:nvPr/>
          </p:nvSpPr>
          <p:spPr>
            <a:xfrm>
              <a:off x="7004880" y="3211560"/>
              <a:ext cx="2139480" cy="1931760"/>
            </a:xfrm>
            <a:custGeom>
              <a:rect b="b" l="l" r="r" t="t"/>
              <a:pathLst>
                <a:path extrusionOk="0" h="69718" w="66845">
                  <a:moveTo>
                    <a:pt x="66844" y="1"/>
                  </a:moveTo>
                  <a:lnTo>
                    <a:pt x="1" y="69718"/>
                  </a:lnTo>
                  <a:lnTo>
                    <a:pt x="530" y="69718"/>
                  </a:lnTo>
                  <a:lnTo>
                    <a:pt x="66844" y="530"/>
                  </a:lnTo>
                  <a:lnTo>
                    <a:pt x="6684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6" name="Google Shape;766;p33"/>
            <p:cNvSpPr/>
            <p:nvPr/>
          </p:nvSpPr>
          <p:spPr>
            <a:xfrm>
              <a:off x="7106400" y="3301560"/>
              <a:ext cx="2037600" cy="1841400"/>
            </a:xfrm>
            <a:custGeom>
              <a:rect b="b" l="l" r="r" t="t"/>
              <a:pathLst>
                <a:path extrusionOk="0" h="66466" w="63669">
                  <a:moveTo>
                    <a:pt x="63668" y="0"/>
                  </a:moveTo>
                  <a:lnTo>
                    <a:pt x="0" y="66466"/>
                  </a:lnTo>
                  <a:lnTo>
                    <a:pt x="530" y="66466"/>
                  </a:lnTo>
                  <a:lnTo>
                    <a:pt x="63668" y="605"/>
                  </a:lnTo>
                  <a:lnTo>
                    <a:pt x="636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7" name="Google Shape;767;p33"/>
            <p:cNvSpPr/>
            <p:nvPr/>
          </p:nvSpPr>
          <p:spPr>
            <a:xfrm>
              <a:off x="7207920" y="3393720"/>
              <a:ext cx="1936080" cy="1749240"/>
            </a:xfrm>
            <a:custGeom>
              <a:rect b="b" l="l" r="r" t="t"/>
              <a:pathLst>
                <a:path extrusionOk="0" h="63139" w="60493">
                  <a:moveTo>
                    <a:pt x="60492" y="0"/>
                  </a:moveTo>
                  <a:lnTo>
                    <a:pt x="0" y="63139"/>
                  </a:lnTo>
                  <a:lnTo>
                    <a:pt x="530" y="63139"/>
                  </a:lnTo>
                  <a:lnTo>
                    <a:pt x="60492" y="605"/>
                  </a:lnTo>
                  <a:lnTo>
                    <a:pt x="6049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8" name="Google Shape;768;p33"/>
            <p:cNvSpPr/>
            <p:nvPr/>
          </p:nvSpPr>
          <p:spPr>
            <a:xfrm>
              <a:off x="7309800" y="3485880"/>
              <a:ext cx="1834200" cy="1657080"/>
            </a:xfrm>
            <a:custGeom>
              <a:rect b="b" l="l" r="r" t="t"/>
              <a:pathLst>
                <a:path extrusionOk="0" h="59812" w="57317">
                  <a:moveTo>
                    <a:pt x="57316" y="0"/>
                  </a:moveTo>
                  <a:lnTo>
                    <a:pt x="0" y="59812"/>
                  </a:lnTo>
                  <a:lnTo>
                    <a:pt x="529" y="59812"/>
                  </a:lnTo>
                  <a:lnTo>
                    <a:pt x="57316" y="605"/>
                  </a:lnTo>
                  <a:lnTo>
                    <a:pt x="5731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69" name="Google Shape;769;p33"/>
            <p:cNvSpPr/>
            <p:nvPr/>
          </p:nvSpPr>
          <p:spPr>
            <a:xfrm>
              <a:off x="7411320" y="3578040"/>
              <a:ext cx="1732680" cy="1564920"/>
            </a:xfrm>
            <a:custGeom>
              <a:rect b="b" l="l" r="r" t="t"/>
              <a:pathLst>
                <a:path extrusionOk="0" h="56485" w="54142">
                  <a:moveTo>
                    <a:pt x="54141" y="0"/>
                  </a:moveTo>
                  <a:lnTo>
                    <a:pt x="1" y="56485"/>
                  </a:lnTo>
                  <a:lnTo>
                    <a:pt x="530" y="56485"/>
                  </a:lnTo>
                  <a:lnTo>
                    <a:pt x="54141" y="605"/>
                  </a:lnTo>
                  <a:lnTo>
                    <a:pt x="541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0" name="Google Shape;770;p33"/>
            <p:cNvSpPr/>
            <p:nvPr/>
          </p:nvSpPr>
          <p:spPr>
            <a:xfrm>
              <a:off x="7515360" y="3670560"/>
              <a:ext cx="1628640" cy="1472760"/>
            </a:xfrm>
            <a:custGeom>
              <a:rect b="b" l="l" r="r" t="t"/>
              <a:pathLst>
                <a:path extrusionOk="0" h="53158" w="50890">
                  <a:moveTo>
                    <a:pt x="50889" y="1"/>
                  </a:moveTo>
                  <a:lnTo>
                    <a:pt x="0" y="53158"/>
                  </a:lnTo>
                  <a:lnTo>
                    <a:pt x="530" y="53158"/>
                  </a:lnTo>
                  <a:lnTo>
                    <a:pt x="50889" y="605"/>
                  </a:lnTo>
                  <a:lnTo>
                    <a:pt x="5088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1" name="Google Shape;771;p33"/>
            <p:cNvSpPr/>
            <p:nvPr/>
          </p:nvSpPr>
          <p:spPr>
            <a:xfrm>
              <a:off x="7617240" y="3762720"/>
              <a:ext cx="1527120" cy="1380600"/>
            </a:xfrm>
            <a:custGeom>
              <a:rect b="b" l="l" r="r" t="t"/>
              <a:pathLst>
                <a:path extrusionOk="0" h="49831" w="47714">
                  <a:moveTo>
                    <a:pt x="47713" y="1"/>
                  </a:moveTo>
                  <a:lnTo>
                    <a:pt x="0" y="49831"/>
                  </a:lnTo>
                  <a:lnTo>
                    <a:pt x="529" y="49831"/>
                  </a:lnTo>
                  <a:lnTo>
                    <a:pt x="47713" y="605"/>
                  </a:lnTo>
                  <a:lnTo>
                    <a:pt x="4771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2" name="Google Shape;772;p33"/>
            <p:cNvSpPr/>
            <p:nvPr/>
          </p:nvSpPr>
          <p:spPr>
            <a:xfrm>
              <a:off x="7718760" y="3854880"/>
              <a:ext cx="1425240" cy="1288440"/>
            </a:xfrm>
            <a:custGeom>
              <a:rect b="b" l="l" r="r" t="t"/>
              <a:pathLst>
                <a:path extrusionOk="0" h="46504" w="44538">
                  <a:moveTo>
                    <a:pt x="44537" y="1"/>
                  </a:moveTo>
                  <a:lnTo>
                    <a:pt x="0" y="46504"/>
                  </a:lnTo>
                  <a:lnTo>
                    <a:pt x="529" y="46504"/>
                  </a:lnTo>
                  <a:lnTo>
                    <a:pt x="44537" y="606"/>
                  </a:lnTo>
                  <a:lnTo>
                    <a:pt x="4453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3" name="Google Shape;773;p33"/>
            <p:cNvSpPr/>
            <p:nvPr/>
          </p:nvSpPr>
          <p:spPr>
            <a:xfrm>
              <a:off x="7820280" y="3947040"/>
              <a:ext cx="1323720" cy="1196280"/>
            </a:xfrm>
            <a:custGeom>
              <a:rect b="b" l="l" r="r" t="t"/>
              <a:pathLst>
                <a:path extrusionOk="0" h="43177" w="41363">
                  <a:moveTo>
                    <a:pt x="41362" y="1"/>
                  </a:moveTo>
                  <a:lnTo>
                    <a:pt x="1" y="43177"/>
                  </a:lnTo>
                  <a:lnTo>
                    <a:pt x="530" y="43177"/>
                  </a:lnTo>
                  <a:lnTo>
                    <a:pt x="41362" y="606"/>
                  </a:lnTo>
                  <a:lnTo>
                    <a:pt x="4136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4" name="Google Shape;774;p33"/>
            <p:cNvSpPr/>
            <p:nvPr/>
          </p:nvSpPr>
          <p:spPr>
            <a:xfrm>
              <a:off x="7922160" y="4039200"/>
              <a:ext cx="1221840" cy="1104120"/>
            </a:xfrm>
            <a:custGeom>
              <a:rect b="b" l="l" r="r" t="t"/>
              <a:pathLst>
                <a:path extrusionOk="0" h="39850" w="38187">
                  <a:moveTo>
                    <a:pt x="38186" y="1"/>
                  </a:moveTo>
                  <a:lnTo>
                    <a:pt x="1" y="39850"/>
                  </a:lnTo>
                  <a:lnTo>
                    <a:pt x="530" y="39850"/>
                  </a:lnTo>
                  <a:lnTo>
                    <a:pt x="38186" y="530"/>
                  </a:lnTo>
                  <a:lnTo>
                    <a:pt x="3818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5" name="Google Shape;775;p33"/>
            <p:cNvSpPr/>
            <p:nvPr/>
          </p:nvSpPr>
          <p:spPr>
            <a:xfrm>
              <a:off x="8023680" y="4131360"/>
              <a:ext cx="1120320" cy="1011960"/>
            </a:xfrm>
            <a:custGeom>
              <a:rect b="b" l="l" r="r" t="t"/>
              <a:pathLst>
                <a:path extrusionOk="0" h="36523" w="35011">
                  <a:moveTo>
                    <a:pt x="35010" y="1"/>
                  </a:moveTo>
                  <a:lnTo>
                    <a:pt x="1" y="36523"/>
                  </a:lnTo>
                  <a:lnTo>
                    <a:pt x="530" y="36523"/>
                  </a:lnTo>
                  <a:lnTo>
                    <a:pt x="35010" y="530"/>
                  </a:lnTo>
                  <a:lnTo>
                    <a:pt x="3501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6" name="Google Shape;776;p33"/>
            <p:cNvSpPr/>
            <p:nvPr/>
          </p:nvSpPr>
          <p:spPr>
            <a:xfrm>
              <a:off x="8125560" y="4223520"/>
              <a:ext cx="1018800" cy="919440"/>
            </a:xfrm>
            <a:custGeom>
              <a:rect b="b" l="l" r="r" t="t"/>
              <a:pathLst>
                <a:path extrusionOk="0" h="33196" w="31835">
                  <a:moveTo>
                    <a:pt x="31834" y="1"/>
                  </a:moveTo>
                  <a:lnTo>
                    <a:pt x="0" y="33196"/>
                  </a:lnTo>
                  <a:lnTo>
                    <a:pt x="530" y="33196"/>
                  </a:lnTo>
                  <a:lnTo>
                    <a:pt x="31834" y="530"/>
                  </a:lnTo>
                  <a:lnTo>
                    <a:pt x="3183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7" name="Google Shape;777;p33"/>
            <p:cNvSpPr/>
            <p:nvPr/>
          </p:nvSpPr>
          <p:spPr>
            <a:xfrm>
              <a:off x="8227080" y="4315680"/>
              <a:ext cx="916920" cy="827280"/>
            </a:xfrm>
            <a:custGeom>
              <a:rect b="b" l="l" r="r" t="t"/>
              <a:pathLst>
                <a:path extrusionOk="0" h="29869" w="28659">
                  <a:moveTo>
                    <a:pt x="28658" y="1"/>
                  </a:moveTo>
                  <a:lnTo>
                    <a:pt x="0" y="29869"/>
                  </a:lnTo>
                  <a:lnTo>
                    <a:pt x="605" y="29869"/>
                  </a:lnTo>
                  <a:lnTo>
                    <a:pt x="28658" y="530"/>
                  </a:lnTo>
                  <a:lnTo>
                    <a:pt x="2865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8" name="Google Shape;778;p33"/>
            <p:cNvSpPr/>
            <p:nvPr/>
          </p:nvSpPr>
          <p:spPr>
            <a:xfrm>
              <a:off x="8331120" y="4408200"/>
              <a:ext cx="812880" cy="735120"/>
            </a:xfrm>
            <a:custGeom>
              <a:rect b="b" l="l" r="r" t="t"/>
              <a:pathLst>
                <a:path extrusionOk="0" h="26541" w="25408">
                  <a:moveTo>
                    <a:pt x="25407" y="0"/>
                  </a:moveTo>
                  <a:lnTo>
                    <a:pt x="1" y="26541"/>
                  </a:lnTo>
                  <a:lnTo>
                    <a:pt x="530" y="26541"/>
                  </a:lnTo>
                  <a:lnTo>
                    <a:pt x="25407" y="529"/>
                  </a:lnTo>
                  <a:lnTo>
                    <a:pt x="254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79" name="Google Shape;779;p33"/>
            <p:cNvSpPr/>
            <p:nvPr/>
          </p:nvSpPr>
          <p:spPr>
            <a:xfrm>
              <a:off x="8433000" y="4500360"/>
              <a:ext cx="711360" cy="642960"/>
            </a:xfrm>
            <a:custGeom>
              <a:rect b="b" l="l" r="r" t="t"/>
              <a:pathLst>
                <a:path extrusionOk="0" h="23214" w="22232">
                  <a:moveTo>
                    <a:pt x="22231" y="0"/>
                  </a:moveTo>
                  <a:lnTo>
                    <a:pt x="1" y="23214"/>
                  </a:lnTo>
                  <a:lnTo>
                    <a:pt x="530" y="23214"/>
                  </a:lnTo>
                  <a:lnTo>
                    <a:pt x="22231" y="529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80" name="Google Shape;780;p33"/>
            <p:cNvSpPr/>
            <p:nvPr/>
          </p:nvSpPr>
          <p:spPr>
            <a:xfrm>
              <a:off x="8534520" y="4592520"/>
              <a:ext cx="609480" cy="550800"/>
            </a:xfrm>
            <a:custGeom>
              <a:rect b="b" l="l" r="r" t="t"/>
              <a:pathLst>
                <a:path extrusionOk="0" h="19887" w="19056">
                  <a:moveTo>
                    <a:pt x="19055" y="0"/>
                  </a:moveTo>
                  <a:lnTo>
                    <a:pt x="0" y="19887"/>
                  </a:lnTo>
                  <a:lnTo>
                    <a:pt x="530" y="19887"/>
                  </a:lnTo>
                  <a:lnTo>
                    <a:pt x="19055" y="530"/>
                  </a:lnTo>
                  <a:lnTo>
                    <a:pt x="1905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81" name="Google Shape;781;p33"/>
            <p:cNvSpPr/>
            <p:nvPr/>
          </p:nvSpPr>
          <p:spPr>
            <a:xfrm>
              <a:off x="8636040" y="4684680"/>
              <a:ext cx="507960" cy="458640"/>
            </a:xfrm>
            <a:custGeom>
              <a:rect b="b" l="l" r="r" t="t"/>
              <a:pathLst>
                <a:path extrusionOk="0" h="16560" w="15880">
                  <a:moveTo>
                    <a:pt x="15879" y="0"/>
                  </a:moveTo>
                  <a:lnTo>
                    <a:pt x="0" y="16560"/>
                  </a:lnTo>
                  <a:lnTo>
                    <a:pt x="530" y="16560"/>
                  </a:lnTo>
                  <a:lnTo>
                    <a:pt x="15879" y="530"/>
                  </a:lnTo>
                  <a:lnTo>
                    <a:pt x="1587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82" name="Google Shape;782;p33"/>
            <p:cNvSpPr/>
            <p:nvPr/>
          </p:nvSpPr>
          <p:spPr>
            <a:xfrm>
              <a:off x="8737920" y="4776840"/>
              <a:ext cx="406440" cy="366480"/>
            </a:xfrm>
            <a:custGeom>
              <a:rect b="b" l="l" r="r" t="t"/>
              <a:pathLst>
                <a:path extrusionOk="0" h="13233" w="12704">
                  <a:moveTo>
                    <a:pt x="12703" y="0"/>
                  </a:moveTo>
                  <a:lnTo>
                    <a:pt x="0" y="13233"/>
                  </a:lnTo>
                  <a:lnTo>
                    <a:pt x="529" y="13233"/>
                  </a:lnTo>
                  <a:lnTo>
                    <a:pt x="12703" y="53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83" name="Google Shape;783;p33"/>
            <p:cNvSpPr/>
            <p:nvPr/>
          </p:nvSpPr>
          <p:spPr>
            <a:xfrm>
              <a:off x="8839440" y="4869000"/>
              <a:ext cx="304560" cy="274320"/>
            </a:xfrm>
            <a:custGeom>
              <a:rect b="b" l="l" r="r" t="t"/>
              <a:pathLst>
                <a:path extrusionOk="0" h="9906" w="9529">
                  <a:moveTo>
                    <a:pt x="9528" y="0"/>
                  </a:moveTo>
                  <a:lnTo>
                    <a:pt x="1" y="9906"/>
                  </a:lnTo>
                  <a:lnTo>
                    <a:pt x="530" y="9906"/>
                  </a:lnTo>
                  <a:lnTo>
                    <a:pt x="9528" y="530"/>
                  </a:lnTo>
                  <a:lnTo>
                    <a:pt x="9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84" name="Google Shape;784;p33"/>
            <p:cNvSpPr/>
            <p:nvPr/>
          </p:nvSpPr>
          <p:spPr>
            <a:xfrm>
              <a:off x="8940960" y="4961160"/>
              <a:ext cx="203040" cy="181800"/>
            </a:xfrm>
            <a:custGeom>
              <a:rect b="b" l="l" r="r" t="t"/>
              <a:pathLst>
                <a:path extrusionOk="0" h="6579" w="6353">
                  <a:moveTo>
                    <a:pt x="6352" y="0"/>
                  </a:moveTo>
                  <a:lnTo>
                    <a:pt x="1" y="6579"/>
                  </a:lnTo>
                  <a:lnTo>
                    <a:pt x="606" y="6579"/>
                  </a:lnTo>
                  <a:lnTo>
                    <a:pt x="6352" y="530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785" name="Google Shape;785;p33"/>
            <p:cNvSpPr/>
            <p:nvPr/>
          </p:nvSpPr>
          <p:spPr>
            <a:xfrm>
              <a:off x="9045360" y="5053320"/>
              <a:ext cx="99000" cy="89640"/>
            </a:xfrm>
            <a:custGeom>
              <a:rect b="b" l="l" r="r" t="t"/>
              <a:pathLst>
                <a:path extrusionOk="0" h="3252" w="3101">
                  <a:moveTo>
                    <a:pt x="3100" y="1"/>
                  </a:moveTo>
                  <a:lnTo>
                    <a:pt x="0" y="3252"/>
                  </a:lnTo>
                  <a:lnTo>
                    <a:pt x="529" y="3252"/>
                  </a:lnTo>
                  <a:lnTo>
                    <a:pt x="3100" y="53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</p:grpSp>
      <p:sp>
        <p:nvSpPr>
          <p:cNvPr id="786" name="Google Shape;786;p33"/>
          <p:cNvSpPr txBox="1"/>
          <p:nvPr>
            <p:ph idx="1" type="body"/>
          </p:nvPr>
        </p:nvSpPr>
        <p:spPr>
          <a:xfrm>
            <a:off x="2135160" y="1738440"/>
            <a:ext cx="2249640" cy="111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33"/>
          <p:cNvSpPr txBox="1"/>
          <p:nvPr>
            <p:ph idx="2" type="body"/>
          </p:nvPr>
        </p:nvSpPr>
        <p:spPr>
          <a:xfrm>
            <a:off x="4758840" y="2736720"/>
            <a:ext cx="2249640" cy="111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88" name="Google Shape;788;p33"/>
          <p:cNvGrpSpPr/>
          <p:nvPr/>
        </p:nvGrpSpPr>
        <p:grpSpPr>
          <a:xfrm>
            <a:off x="7473240" y="-445320"/>
            <a:ext cx="2719080" cy="3169440"/>
            <a:chOff x="7473240" y="-445320"/>
            <a:chExt cx="2719080" cy="3169440"/>
          </a:xfrm>
        </p:grpSpPr>
        <p:sp>
          <p:nvSpPr>
            <p:cNvPr id="789" name="Google Shape;789;p33"/>
            <p:cNvSpPr/>
            <p:nvPr/>
          </p:nvSpPr>
          <p:spPr>
            <a:xfrm>
              <a:off x="8113320" y="96120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7473240" y="732600"/>
              <a:ext cx="501480" cy="5014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8240760" y="-445320"/>
              <a:ext cx="1273680" cy="12736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8499960" y="1031760"/>
              <a:ext cx="1692360" cy="169236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7735320" y="16308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7822080" y="1425960"/>
              <a:ext cx="256320" cy="25632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33"/>
          <p:cNvGrpSpPr/>
          <p:nvPr/>
        </p:nvGrpSpPr>
        <p:grpSpPr>
          <a:xfrm>
            <a:off x="66240" y="3296160"/>
            <a:ext cx="1320480" cy="2121120"/>
            <a:chOff x="66240" y="3296160"/>
            <a:chExt cx="1320480" cy="2121120"/>
          </a:xfrm>
        </p:grpSpPr>
        <p:sp>
          <p:nvSpPr>
            <p:cNvPr id="796" name="Google Shape;796;p33"/>
            <p:cNvSpPr/>
            <p:nvPr/>
          </p:nvSpPr>
          <p:spPr>
            <a:xfrm>
              <a:off x="1009080" y="409428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9360" y="3865680"/>
              <a:ext cx="501480" cy="5014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323280" y="4604400"/>
              <a:ext cx="812880" cy="8128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631080" y="329616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66240" y="4367520"/>
              <a:ext cx="256320" cy="25632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189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Google Shape;801;p33"/>
          <p:cNvSpPr txBox="1"/>
          <p:nvPr>
            <p:ph type="title"/>
          </p:nvPr>
        </p:nvSpPr>
        <p:spPr>
          <a:xfrm>
            <a:off x="2135160" y="1312560"/>
            <a:ext cx="2249640" cy="593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2" name="Google Shape;802;p33"/>
          <p:cNvSpPr txBox="1"/>
          <p:nvPr>
            <p:ph idx="3" type="title"/>
          </p:nvPr>
        </p:nvSpPr>
        <p:spPr>
          <a:xfrm>
            <a:off x="4758840" y="2310840"/>
            <a:ext cx="2249640" cy="593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Google Shape;852;p35"/>
          <p:cNvGrpSpPr/>
          <p:nvPr/>
        </p:nvGrpSpPr>
        <p:grpSpPr>
          <a:xfrm>
            <a:off x="0" y="-2880"/>
            <a:ext cx="9144360" cy="5146200"/>
            <a:chOff x="0" y="-2880"/>
            <a:chExt cx="9144360" cy="5146200"/>
          </a:xfrm>
        </p:grpSpPr>
        <p:sp>
          <p:nvSpPr>
            <p:cNvPr id="853" name="Google Shape;853;p35"/>
            <p:cNvSpPr/>
            <p:nvPr/>
          </p:nvSpPr>
          <p:spPr>
            <a:xfrm>
              <a:off x="29239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54" name="Google Shape;854;p35"/>
            <p:cNvSpPr/>
            <p:nvPr/>
          </p:nvSpPr>
          <p:spPr>
            <a:xfrm>
              <a:off x="3637800" y="171000"/>
              <a:ext cx="5506200" cy="4972320"/>
            </a:xfrm>
            <a:custGeom>
              <a:rect b="b" l="l" r="r" t="t"/>
              <a:pathLst>
                <a:path extrusionOk="0" h="179436" w="172026">
                  <a:moveTo>
                    <a:pt x="172025" y="0"/>
                  </a:moveTo>
                  <a:lnTo>
                    <a:pt x="1" y="179435"/>
                  </a:lnTo>
                  <a:lnTo>
                    <a:pt x="530" y="179435"/>
                  </a:lnTo>
                  <a:lnTo>
                    <a:pt x="172025" y="529"/>
                  </a:lnTo>
                  <a:lnTo>
                    <a:pt x="1720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55" name="Google Shape;855;p35"/>
            <p:cNvSpPr/>
            <p:nvPr/>
          </p:nvSpPr>
          <p:spPr>
            <a:xfrm>
              <a:off x="3739680" y="263160"/>
              <a:ext cx="5404680" cy="4880160"/>
            </a:xfrm>
            <a:custGeom>
              <a:rect b="b" l="l" r="r" t="t"/>
              <a:pathLst>
                <a:path extrusionOk="0" h="176108" w="168850">
                  <a:moveTo>
                    <a:pt x="168849" y="0"/>
                  </a:moveTo>
                  <a:lnTo>
                    <a:pt x="1" y="176108"/>
                  </a:lnTo>
                  <a:lnTo>
                    <a:pt x="605" y="176108"/>
                  </a:lnTo>
                  <a:lnTo>
                    <a:pt x="168849" y="529"/>
                  </a:lnTo>
                  <a:lnTo>
                    <a:pt x="16884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56" name="Google Shape;856;p35"/>
            <p:cNvSpPr/>
            <p:nvPr/>
          </p:nvSpPr>
          <p:spPr>
            <a:xfrm>
              <a:off x="4352040" y="816480"/>
              <a:ext cx="4792320" cy="4326840"/>
            </a:xfrm>
            <a:custGeom>
              <a:rect b="b" l="l" r="r" t="t"/>
              <a:pathLst>
                <a:path extrusionOk="0" h="156146" w="149719">
                  <a:moveTo>
                    <a:pt x="149718" y="1"/>
                  </a:moveTo>
                  <a:lnTo>
                    <a:pt x="0" y="156146"/>
                  </a:lnTo>
                  <a:lnTo>
                    <a:pt x="530" y="156146"/>
                  </a:lnTo>
                  <a:lnTo>
                    <a:pt x="149718" y="530"/>
                  </a:lnTo>
                  <a:lnTo>
                    <a:pt x="14971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57" name="Google Shape;857;p35"/>
            <p:cNvSpPr/>
            <p:nvPr/>
          </p:nvSpPr>
          <p:spPr>
            <a:xfrm>
              <a:off x="4761000" y="1185120"/>
              <a:ext cx="4383000" cy="3958200"/>
            </a:xfrm>
            <a:custGeom>
              <a:rect b="b" l="l" r="r" t="t"/>
              <a:pathLst>
                <a:path extrusionOk="0" h="142838" w="136940">
                  <a:moveTo>
                    <a:pt x="136939" y="1"/>
                  </a:moveTo>
                  <a:lnTo>
                    <a:pt x="0" y="142838"/>
                  </a:lnTo>
                  <a:lnTo>
                    <a:pt x="529" y="142838"/>
                  </a:lnTo>
                  <a:lnTo>
                    <a:pt x="136939" y="530"/>
                  </a:lnTo>
                  <a:lnTo>
                    <a:pt x="13693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58" name="Google Shape;858;p35"/>
            <p:cNvSpPr/>
            <p:nvPr/>
          </p:nvSpPr>
          <p:spPr>
            <a:xfrm>
              <a:off x="0" y="-2880"/>
              <a:ext cx="72360" cy="64800"/>
            </a:xfrm>
            <a:custGeom>
              <a:rect b="b" l="l" r="r" t="t"/>
              <a:pathLst>
                <a:path extrusionOk="0" h="2345" w="2269">
                  <a:moveTo>
                    <a:pt x="1739" y="0"/>
                  </a:moveTo>
                  <a:lnTo>
                    <a:pt x="0" y="1815"/>
                  </a:lnTo>
                  <a:lnTo>
                    <a:pt x="0" y="2344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59" name="Google Shape;859;p35"/>
            <p:cNvSpPr/>
            <p:nvPr/>
          </p:nvSpPr>
          <p:spPr>
            <a:xfrm>
              <a:off x="0" y="-2880"/>
              <a:ext cx="173880" cy="156960"/>
            </a:xfrm>
            <a:custGeom>
              <a:rect b="b" l="l" r="r" t="t"/>
              <a:pathLst>
                <a:path extrusionOk="0" h="5672" w="5445">
                  <a:moveTo>
                    <a:pt x="4915" y="0"/>
                  </a:moveTo>
                  <a:lnTo>
                    <a:pt x="0" y="5142"/>
                  </a:lnTo>
                  <a:lnTo>
                    <a:pt x="0" y="5671"/>
                  </a:lnTo>
                  <a:lnTo>
                    <a:pt x="544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0" name="Google Shape;860;p35"/>
            <p:cNvSpPr/>
            <p:nvPr/>
          </p:nvSpPr>
          <p:spPr>
            <a:xfrm>
              <a:off x="0" y="-2880"/>
              <a:ext cx="275760" cy="249120"/>
            </a:xfrm>
            <a:custGeom>
              <a:rect b="b" l="l" r="r" t="t"/>
              <a:pathLst>
                <a:path extrusionOk="0" h="8999" w="8621">
                  <a:moveTo>
                    <a:pt x="8091" y="0"/>
                  </a:moveTo>
                  <a:lnTo>
                    <a:pt x="0" y="8469"/>
                  </a:lnTo>
                  <a:lnTo>
                    <a:pt x="0" y="8998"/>
                  </a:lnTo>
                  <a:lnTo>
                    <a:pt x="862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1" name="Google Shape;861;p35"/>
            <p:cNvSpPr/>
            <p:nvPr/>
          </p:nvSpPr>
          <p:spPr>
            <a:xfrm>
              <a:off x="0" y="-2880"/>
              <a:ext cx="377280" cy="341280"/>
            </a:xfrm>
            <a:custGeom>
              <a:rect b="b" l="l" r="r" t="t"/>
              <a:pathLst>
                <a:path extrusionOk="0" h="12326" w="11796">
                  <a:moveTo>
                    <a:pt x="11267" y="0"/>
                  </a:moveTo>
                  <a:lnTo>
                    <a:pt x="0" y="11796"/>
                  </a:lnTo>
                  <a:lnTo>
                    <a:pt x="0" y="12325"/>
                  </a:lnTo>
                  <a:lnTo>
                    <a:pt x="1179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2" name="Google Shape;862;p35"/>
            <p:cNvSpPr/>
            <p:nvPr/>
          </p:nvSpPr>
          <p:spPr>
            <a:xfrm>
              <a:off x="0" y="-2880"/>
              <a:ext cx="478800" cy="433440"/>
            </a:xfrm>
            <a:custGeom>
              <a:rect b="b" l="l" r="r" t="t"/>
              <a:pathLst>
                <a:path extrusionOk="0" h="15653" w="14972">
                  <a:moveTo>
                    <a:pt x="14443" y="0"/>
                  </a:moveTo>
                  <a:lnTo>
                    <a:pt x="0" y="15123"/>
                  </a:lnTo>
                  <a:lnTo>
                    <a:pt x="0" y="15652"/>
                  </a:lnTo>
                  <a:lnTo>
                    <a:pt x="1497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3" name="Google Shape;863;p35"/>
            <p:cNvSpPr/>
            <p:nvPr/>
          </p:nvSpPr>
          <p:spPr>
            <a:xfrm>
              <a:off x="0" y="-2880"/>
              <a:ext cx="580680" cy="525600"/>
            </a:xfrm>
            <a:custGeom>
              <a:rect b="b" l="l" r="r" t="t"/>
              <a:pathLst>
                <a:path extrusionOk="0" h="18980" w="18148">
                  <a:moveTo>
                    <a:pt x="17694" y="0"/>
                  </a:moveTo>
                  <a:lnTo>
                    <a:pt x="0" y="18450"/>
                  </a:lnTo>
                  <a:lnTo>
                    <a:pt x="0" y="18979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4" name="Google Shape;864;p35"/>
            <p:cNvSpPr/>
            <p:nvPr/>
          </p:nvSpPr>
          <p:spPr>
            <a:xfrm>
              <a:off x="0" y="-2880"/>
              <a:ext cx="684720" cy="617760"/>
            </a:xfrm>
            <a:custGeom>
              <a:rect b="b" l="l" r="r" t="t"/>
              <a:pathLst>
                <a:path extrusionOk="0" h="22307" w="21400">
                  <a:moveTo>
                    <a:pt x="20870" y="0"/>
                  </a:moveTo>
                  <a:lnTo>
                    <a:pt x="0" y="21777"/>
                  </a:lnTo>
                  <a:lnTo>
                    <a:pt x="0" y="22306"/>
                  </a:lnTo>
                  <a:lnTo>
                    <a:pt x="213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5" name="Google Shape;865;p35"/>
            <p:cNvSpPr/>
            <p:nvPr/>
          </p:nvSpPr>
          <p:spPr>
            <a:xfrm>
              <a:off x="0" y="-2880"/>
              <a:ext cx="786240" cy="709920"/>
            </a:xfrm>
            <a:custGeom>
              <a:rect b="b" l="l" r="r" t="t"/>
              <a:pathLst>
                <a:path extrusionOk="0" h="25634" w="24575">
                  <a:moveTo>
                    <a:pt x="24046" y="0"/>
                  </a:moveTo>
                  <a:lnTo>
                    <a:pt x="0" y="25104"/>
                  </a:lnTo>
                  <a:lnTo>
                    <a:pt x="0" y="25634"/>
                  </a:lnTo>
                  <a:lnTo>
                    <a:pt x="245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6" name="Google Shape;866;p35"/>
            <p:cNvSpPr/>
            <p:nvPr/>
          </p:nvSpPr>
          <p:spPr>
            <a:xfrm>
              <a:off x="0" y="-2880"/>
              <a:ext cx="888120" cy="802080"/>
            </a:xfrm>
            <a:custGeom>
              <a:rect b="b" l="l" r="r" t="t"/>
              <a:pathLst>
                <a:path extrusionOk="0" h="28961" w="27751">
                  <a:moveTo>
                    <a:pt x="27221" y="0"/>
                  </a:moveTo>
                  <a:lnTo>
                    <a:pt x="0" y="28431"/>
                  </a:lnTo>
                  <a:lnTo>
                    <a:pt x="0" y="28961"/>
                  </a:lnTo>
                  <a:lnTo>
                    <a:pt x="2775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7" name="Google Shape;867;p35"/>
            <p:cNvSpPr/>
            <p:nvPr/>
          </p:nvSpPr>
          <p:spPr>
            <a:xfrm>
              <a:off x="0" y="-2880"/>
              <a:ext cx="989640" cy="894600"/>
            </a:xfrm>
            <a:custGeom>
              <a:rect b="b" l="l" r="r" t="t"/>
              <a:pathLst>
                <a:path extrusionOk="0" h="32288" w="30927">
                  <a:moveTo>
                    <a:pt x="30397" y="0"/>
                  </a:moveTo>
                  <a:lnTo>
                    <a:pt x="0" y="31683"/>
                  </a:lnTo>
                  <a:lnTo>
                    <a:pt x="0" y="32288"/>
                  </a:lnTo>
                  <a:lnTo>
                    <a:pt x="3092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8" name="Google Shape;868;p35"/>
            <p:cNvSpPr/>
            <p:nvPr/>
          </p:nvSpPr>
          <p:spPr>
            <a:xfrm>
              <a:off x="0" y="-2880"/>
              <a:ext cx="1091160" cy="986760"/>
            </a:xfrm>
            <a:custGeom>
              <a:rect b="b" l="l" r="r" t="t"/>
              <a:pathLst>
                <a:path extrusionOk="0" h="35615" w="34103">
                  <a:moveTo>
                    <a:pt x="33573" y="0"/>
                  </a:moveTo>
                  <a:lnTo>
                    <a:pt x="0" y="35010"/>
                  </a:lnTo>
                  <a:lnTo>
                    <a:pt x="0" y="35615"/>
                  </a:lnTo>
                  <a:lnTo>
                    <a:pt x="341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69" name="Google Shape;869;p35"/>
            <p:cNvSpPr/>
            <p:nvPr/>
          </p:nvSpPr>
          <p:spPr>
            <a:xfrm>
              <a:off x="0" y="-2880"/>
              <a:ext cx="1193040" cy="1078920"/>
            </a:xfrm>
            <a:custGeom>
              <a:rect b="b" l="l" r="r" t="t"/>
              <a:pathLst>
                <a:path extrusionOk="0" h="38942" w="37279">
                  <a:moveTo>
                    <a:pt x="36749" y="0"/>
                  </a:moveTo>
                  <a:lnTo>
                    <a:pt x="0" y="38337"/>
                  </a:lnTo>
                  <a:lnTo>
                    <a:pt x="0" y="38942"/>
                  </a:lnTo>
                  <a:lnTo>
                    <a:pt x="372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0" name="Google Shape;870;p35"/>
            <p:cNvSpPr/>
            <p:nvPr/>
          </p:nvSpPr>
          <p:spPr>
            <a:xfrm>
              <a:off x="0" y="-2880"/>
              <a:ext cx="1297080" cy="1171080"/>
            </a:xfrm>
            <a:custGeom>
              <a:rect b="b" l="l" r="r" t="t"/>
              <a:pathLst>
                <a:path extrusionOk="0" h="42269" w="40530">
                  <a:moveTo>
                    <a:pt x="40000" y="0"/>
                  </a:moveTo>
                  <a:lnTo>
                    <a:pt x="0" y="41664"/>
                  </a:lnTo>
                  <a:lnTo>
                    <a:pt x="0" y="42269"/>
                  </a:lnTo>
                  <a:lnTo>
                    <a:pt x="4053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1" name="Google Shape;871;p35"/>
            <p:cNvSpPr/>
            <p:nvPr/>
          </p:nvSpPr>
          <p:spPr>
            <a:xfrm>
              <a:off x="0" y="-2880"/>
              <a:ext cx="1398600" cy="1263240"/>
            </a:xfrm>
            <a:custGeom>
              <a:rect b="b" l="l" r="r" t="t"/>
              <a:pathLst>
                <a:path extrusionOk="0" h="45596" w="43706">
                  <a:moveTo>
                    <a:pt x="43176" y="0"/>
                  </a:moveTo>
                  <a:lnTo>
                    <a:pt x="0" y="44991"/>
                  </a:lnTo>
                  <a:lnTo>
                    <a:pt x="0" y="45596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2" name="Google Shape;872;p35"/>
            <p:cNvSpPr/>
            <p:nvPr/>
          </p:nvSpPr>
          <p:spPr>
            <a:xfrm>
              <a:off x="0" y="-2880"/>
              <a:ext cx="1500480" cy="1355400"/>
            </a:xfrm>
            <a:custGeom>
              <a:rect b="b" l="l" r="r" t="t"/>
              <a:pathLst>
                <a:path extrusionOk="0" h="48924" w="46882">
                  <a:moveTo>
                    <a:pt x="46352" y="0"/>
                  </a:moveTo>
                  <a:lnTo>
                    <a:pt x="0" y="48318"/>
                  </a:lnTo>
                  <a:lnTo>
                    <a:pt x="0" y="48923"/>
                  </a:lnTo>
                  <a:lnTo>
                    <a:pt x="4688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3" name="Google Shape;873;p35"/>
            <p:cNvSpPr/>
            <p:nvPr/>
          </p:nvSpPr>
          <p:spPr>
            <a:xfrm>
              <a:off x="0" y="-2880"/>
              <a:ext cx="1602000" cy="1447560"/>
            </a:xfrm>
            <a:custGeom>
              <a:rect b="b" l="l" r="r" t="t"/>
              <a:pathLst>
                <a:path extrusionOk="0" h="52251" w="50058">
                  <a:moveTo>
                    <a:pt x="49528" y="0"/>
                  </a:moveTo>
                  <a:lnTo>
                    <a:pt x="0" y="51645"/>
                  </a:lnTo>
                  <a:lnTo>
                    <a:pt x="0" y="52250"/>
                  </a:lnTo>
                  <a:lnTo>
                    <a:pt x="5005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4" name="Google Shape;874;p35"/>
            <p:cNvSpPr/>
            <p:nvPr/>
          </p:nvSpPr>
          <p:spPr>
            <a:xfrm>
              <a:off x="0" y="-2880"/>
              <a:ext cx="1703520" cy="1537560"/>
            </a:xfrm>
            <a:custGeom>
              <a:rect b="b" l="l" r="r" t="t"/>
              <a:pathLst>
                <a:path extrusionOk="0" h="55502" w="53234">
                  <a:moveTo>
                    <a:pt x="52704" y="0"/>
                  </a:moveTo>
                  <a:lnTo>
                    <a:pt x="0" y="54972"/>
                  </a:lnTo>
                  <a:lnTo>
                    <a:pt x="0" y="55502"/>
                  </a:lnTo>
                  <a:lnTo>
                    <a:pt x="5323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5" name="Google Shape;875;p35"/>
            <p:cNvSpPr/>
            <p:nvPr/>
          </p:nvSpPr>
          <p:spPr>
            <a:xfrm>
              <a:off x="0" y="-2880"/>
              <a:ext cx="1805400" cy="1630080"/>
            </a:xfrm>
            <a:custGeom>
              <a:rect b="b" l="l" r="r" t="t"/>
              <a:pathLst>
                <a:path extrusionOk="0" h="58829" w="56409">
                  <a:moveTo>
                    <a:pt x="55880" y="0"/>
                  </a:moveTo>
                  <a:lnTo>
                    <a:pt x="0" y="58299"/>
                  </a:lnTo>
                  <a:lnTo>
                    <a:pt x="0" y="58829"/>
                  </a:lnTo>
                  <a:lnTo>
                    <a:pt x="5640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6" name="Google Shape;876;p35"/>
            <p:cNvSpPr/>
            <p:nvPr/>
          </p:nvSpPr>
          <p:spPr>
            <a:xfrm>
              <a:off x="0" y="-2880"/>
              <a:ext cx="1906920" cy="1722240"/>
            </a:xfrm>
            <a:custGeom>
              <a:rect b="b" l="l" r="r" t="t"/>
              <a:pathLst>
                <a:path extrusionOk="0" h="62156" w="59585">
                  <a:moveTo>
                    <a:pt x="59056" y="0"/>
                  </a:moveTo>
                  <a:lnTo>
                    <a:pt x="0" y="61626"/>
                  </a:lnTo>
                  <a:lnTo>
                    <a:pt x="0" y="62156"/>
                  </a:lnTo>
                  <a:lnTo>
                    <a:pt x="5958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7" name="Google Shape;877;p35"/>
            <p:cNvSpPr/>
            <p:nvPr/>
          </p:nvSpPr>
          <p:spPr>
            <a:xfrm>
              <a:off x="0" y="-2880"/>
              <a:ext cx="2010960" cy="1814400"/>
            </a:xfrm>
            <a:custGeom>
              <a:rect b="b" l="l" r="r" t="t"/>
              <a:pathLst>
                <a:path extrusionOk="0" h="65483" w="62837">
                  <a:moveTo>
                    <a:pt x="62231" y="0"/>
                  </a:moveTo>
                  <a:lnTo>
                    <a:pt x="0" y="64953"/>
                  </a:lnTo>
                  <a:lnTo>
                    <a:pt x="0" y="65483"/>
                  </a:lnTo>
                  <a:lnTo>
                    <a:pt x="6283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8" name="Google Shape;878;p35"/>
            <p:cNvSpPr/>
            <p:nvPr/>
          </p:nvSpPr>
          <p:spPr>
            <a:xfrm>
              <a:off x="0" y="-2880"/>
              <a:ext cx="2112840" cy="1906560"/>
            </a:xfrm>
            <a:custGeom>
              <a:rect b="b" l="l" r="r" t="t"/>
              <a:pathLst>
                <a:path extrusionOk="0" h="68810" w="66013">
                  <a:moveTo>
                    <a:pt x="65407" y="0"/>
                  </a:moveTo>
                  <a:lnTo>
                    <a:pt x="0" y="68281"/>
                  </a:lnTo>
                  <a:lnTo>
                    <a:pt x="0" y="68810"/>
                  </a:lnTo>
                  <a:lnTo>
                    <a:pt x="660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79" name="Google Shape;879;p35"/>
            <p:cNvSpPr/>
            <p:nvPr/>
          </p:nvSpPr>
          <p:spPr>
            <a:xfrm>
              <a:off x="0" y="-2880"/>
              <a:ext cx="2214360" cy="1998720"/>
            </a:xfrm>
            <a:custGeom>
              <a:rect b="b" l="l" r="r" t="t"/>
              <a:pathLst>
                <a:path extrusionOk="0" h="72137" w="69188">
                  <a:moveTo>
                    <a:pt x="68659" y="0"/>
                  </a:moveTo>
                  <a:lnTo>
                    <a:pt x="0" y="71608"/>
                  </a:lnTo>
                  <a:lnTo>
                    <a:pt x="0" y="72137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0" name="Google Shape;880;p35"/>
            <p:cNvSpPr/>
            <p:nvPr/>
          </p:nvSpPr>
          <p:spPr>
            <a:xfrm>
              <a:off x="0" y="-2880"/>
              <a:ext cx="2315880" cy="2090880"/>
            </a:xfrm>
            <a:custGeom>
              <a:rect b="b" l="l" r="r" t="t"/>
              <a:pathLst>
                <a:path extrusionOk="0" h="75464" w="72364">
                  <a:moveTo>
                    <a:pt x="71834" y="0"/>
                  </a:moveTo>
                  <a:lnTo>
                    <a:pt x="0" y="74935"/>
                  </a:lnTo>
                  <a:lnTo>
                    <a:pt x="0" y="75464"/>
                  </a:lnTo>
                  <a:lnTo>
                    <a:pt x="7236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1" name="Google Shape;881;p35"/>
            <p:cNvSpPr/>
            <p:nvPr/>
          </p:nvSpPr>
          <p:spPr>
            <a:xfrm>
              <a:off x="0" y="-2880"/>
              <a:ext cx="2417760" cy="2183040"/>
            </a:xfrm>
            <a:custGeom>
              <a:rect b="b" l="l" r="r" t="t"/>
              <a:pathLst>
                <a:path extrusionOk="0" h="78792" w="75540">
                  <a:moveTo>
                    <a:pt x="75010" y="0"/>
                  </a:moveTo>
                  <a:lnTo>
                    <a:pt x="0" y="78262"/>
                  </a:lnTo>
                  <a:lnTo>
                    <a:pt x="0" y="78791"/>
                  </a:lnTo>
                  <a:lnTo>
                    <a:pt x="7554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2" name="Google Shape;882;p35"/>
            <p:cNvSpPr/>
            <p:nvPr/>
          </p:nvSpPr>
          <p:spPr>
            <a:xfrm>
              <a:off x="0" y="-2880"/>
              <a:ext cx="2519280" cy="2275200"/>
            </a:xfrm>
            <a:custGeom>
              <a:rect b="b" l="l" r="r" t="t"/>
              <a:pathLst>
                <a:path extrusionOk="0" h="82119" w="78716">
                  <a:moveTo>
                    <a:pt x="78186" y="0"/>
                  </a:moveTo>
                  <a:lnTo>
                    <a:pt x="0" y="81589"/>
                  </a:lnTo>
                  <a:lnTo>
                    <a:pt x="0" y="82118"/>
                  </a:lnTo>
                  <a:lnTo>
                    <a:pt x="7871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3" name="Google Shape;883;p35"/>
            <p:cNvSpPr/>
            <p:nvPr/>
          </p:nvSpPr>
          <p:spPr>
            <a:xfrm>
              <a:off x="0" y="-2880"/>
              <a:ext cx="2621160" cy="2367720"/>
            </a:xfrm>
            <a:custGeom>
              <a:rect b="b" l="l" r="r" t="t"/>
              <a:pathLst>
                <a:path extrusionOk="0" h="85446" w="81892">
                  <a:moveTo>
                    <a:pt x="81362" y="0"/>
                  </a:moveTo>
                  <a:lnTo>
                    <a:pt x="0" y="84916"/>
                  </a:lnTo>
                  <a:lnTo>
                    <a:pt x="0" y="85445"/>
                  </a:lnTo>
                  <a:lnTo>
                    <a:pt x="8189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4" name="Google Shape;884;p35"/>
            <p:cNvSpPr/>
            <p:nvPr/>
          </p:nvSpPr>
          <p:spPr>
            <a:xfrm>
              <a:off x="0" y="-2880"/>
              <a:ext cx="2722680" cy="2459880"/>
            </a:xfrm>
            <a:custGeom>
              <a:rect b="b" l="l" r="r" t="t"/>
              <a:pathLst>
                <a:path extrusionOk="0" h="88773" w="85068">
                  <a:moveTo>
                    <a:pt x="84538" y="0"/>
                  </a:moveTo>
                  <a:lnTo>
                    <a:pt x="0" y="88243"/>
                  </a:lnTo>
                  <a:lnTo>
                    <a:pt x="0" y="88772"/>
                  </a:lnTo>
                  <a:lnTo>
                    <a:pt x="8506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5" name="Google Shape;885;p35"/>
            <p:cNvSpPr/>
            <p:nvPr/>
          </p:nvSpPr>
          <p:spPr>
            <a:xfrm>
              <a:off x="0" y="-2880"/>
              <a:ext cx="2826720" cy="2552040"/>
            </a:xfrm>
            <a:custGeom>
              <a:rect b="b" l="l" r="r" t="t"/>
              <a:pathLst>
                <a:path extrusionOk="0" h="92100" w="88319">
                  <a:moveTo>
                    <a:pt x="87789" y="0"/>
                  </a:moveTo>
                  <a:lnTo>
                    <a:pt x="0" y="91570"/>
                  </a:lnTo>
                  <a:lnTo>
                    <a:pt x="0" y="92099"/>
                  </a:lnTo>
                  <a:lnTo>
                    <a:pt x="8831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6" name="Google Shape;886;p35"/>
            <p:cNvSpPr/>
            <p:nvPr/>
          </p:nvSpPr>
          <p:spPr>
            <a:xfrm>
              <a:off x="0" y="-2880"/>
              <a:ext cx="2928240" cy="2644200"/>
            </a:xfrm>
            <a:custGeom>
              <a:rect b="b" l="l" r="r" t="t"/>
              <a:pathLst>
                <a:path extrusionOk="0" h="95427" w="91495">
                  <a:moveTo>
                    <a:pt x="90965" y="0"/>
                  </a:moveTo>
                  <a:lnTo>
                    <a:pt x="0" y="94897"/>
                  </a:lnTo>
                  <a:lnTo>
                    <a:pt x="0" y="95426"/>
                  </a:lnTo>
                  <a:lnTo>
                    <a:pt x="914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7" name="Google Shape;887;p35"/>
            <p:cNvSpPr/>
            <p:nvPr/>
          </p:nvSpPr>
          <p:spPr>
            <a:xfrm>
              <a:off x="0" y="-2880"/>
              <a:ext cx="3030120" cy="2736360"/>
            </a:xfrm>
            <a:custGeom>
              <a:rect b="b" l="l" r="r" t="t"/>
              <a:pathLst>
                <a:path extrusionOk="0" h="98754" w="94671">
                  <a:moveTo>
                    <a:pt x="94141" y="0"/>
                  </a:moveTo>
                  <a:lnTo>
                    <a:pt x="0" y="98224"/>
                  </a:lnTo>
                  <a:lnTo>
                    <a:pt x="0" y="98753"/>
                  </a:lnTo>
                  <a:lnTo>
                    <a:pt x="946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8" name="Google Shape;888;p35"/>
            <p:cNvSpPr/>
            <p:nvPr/>
          </p:nvSpPr>
          <p:spPr>
            <a:xfrm>
              <a:off x="0" y="-2880"/>
              <a:ext cx="3131640" cy="2828520"/>
            </a:xfrm>
            <a:custGeom>
              <a:rect b="b" l="l" r="r" t="t"/>
              <a:pathLst>
                <a:path extrusionOk="0" h="102081" w="97847">
                  <a:moveTo>
                    <a:pt x="97317" y="0"/>
                  </a:moveTo>
                  <a:lnTo>
                    <a:pt x="0" y="101476"/>
                  </a:lnTo>
                  <a:lnTo>
                    <a:pt x="0" y="102081"/>
                  </a:lnTo>
                  <a:lnTo>
                    <a:pt x="978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89" name="Google Shape;889;p35"/>
            <p:cNvSpPr/>
            <p:nvPr/>
          </p:nvSpPr>
          <p:spPr>
            <a:xfrm>
              <a:off x="0" y="-2880"/>
              <a:ext cx="3233520" cy="2920680"/>
            </a:xfrm>
            <a:custGeom>
              <a:rect b="b" l="l" r="r" t="t"/>
              <a:pathLst>
                <a:path extrusionOk="0" h="105408" w="101022">
                  <a:moveTo>
                    <a:pt x="100493" y="0"/>
                  </a:moveTo>
                  <a:lnTo>
                    <a:pt x="0" y="104803"/>
                  </a:lnTo>
                  <a:lnTo>
                    <a:pt x="0" y="105408"/>
                  </a:lnTo>
                  <a:lnTo>
                    <a:pt x="1010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0" name="Google Shape;890;p35"/>
            <p:cNvSpPr/>
            <p:nvPr/>
          </p:nvSpPr>
          <p:spPr>
            <a:xfrm>
              <a:off x="0" y="-2880"/>
              <a:ext cx="3335040" cy="3012840"/>
            </a:xfrm>
            <a:custGeom>
              <a:rect b="b" l="l" r="r" t="t"/>
              <a:pathLst>
                <a:path extrusionOk="0" h="108735" w="104198">
                  <a:moveTo>
                    <a:pt x="103669" y="0"/>
                  </a:moveTo>
                  <a:lnTo>
                    <a:pt x="0" y="108130"/>
                  </a:lnTo>
                  <a:lnTo>
                    <a:pt x="0" y="108735"/>
                  </a:lnTo>
                  <a:lnTo>
                    <a:pt x="10419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1" name="Google Shape;891;p35"/>
            <p:cNvSpPr/>
            <p:nvPr/>
          </p:nvSpPr>
          <p:spPr>
            <a:xfrm>
              <a:off x="0" y="-2880"/>
              <a:ext cx="3436560" cy="3105000"/>
            </a:xfrm>
            <a:custGeom>
              <a:rect b="b" l="l" r="r" t="t"/>
              <a:pathLst>
                <a:path extrusionOk="0" h="112062" w="107374">
                  <a:moveTo>
                    <a:pt x="106844" y="0"/>
                  </a:moveTo>
                  <a:lnTo>
                    <a:pt x="0" y="111457"/>
                  </a:lnTo>
                  <a:lnTo>
                    <a:pt x="0" y="112062"/>
                  </a:lnTo>
                  <a:lnTo>
                    <a:pt x="10737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2" name="Google Shape;892;p35"/>
            <p:cNvSpPr/>
            <p:nvPr/>
          </p:nvSpPr>
          <p:spPr>
            <a:xfrm>
              <a:off x="0" y="-2880"/>
              <a:ext cx="3540600" cy="3197520"/>
            </a:xfrm>
            <a:custGeom>
              <a:rect b="b" l="l" r="r" t="t"/>
              <a:pathLst>
                <a:path extrusionOk="0" h="115389" w="110626">
                  <a:moveTo>
                    <a:pt x="110096" y="0"/>
                  </a:moveTo>
                  <a:lnTo>
                    <a:pt x="0" y="114784"/>
                  </a:lnTo>
                  <a:lnTo>
                    <a:pt x="0" y="115389"/>
                  </a:lnTo>
                  <a:lnTo>
                    <a:pt x="1106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3" name="Google Shape;893;p35"/>
            <p:cNvSpPr/>
            <p:nvPr/>
          </p:nvSpPr>
          <p:spPr>
            <a:xfrm>
              <a:off x="0" y="-2880"/>
              <a:ext cx="3642480" cy="3289680"/>
            </a:xfrm>
            <a:custGeom>
              <a:rect b="b" l="l" r="r" t="t"/>
              <a:pathLst>
                <a:path extrusionOk="0" h="118716" w="113801">
                  <a:moveTo>
                    <a:pt x="113272" y="0"/>
                  </a:moveTo>
                  <a:lnTo>
                    <a:pt x="0" y="118111"/>
                  </a:lnTo>
                  <a:lnTo>
                    <a:pt x="0" y="118716"/>
                  </a:lnTo>
                  <a:lnTo>
                    <a:pt x="11380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4" name="Google Shape;894;p35"/>
            <p:cNvSpPr/>
            <p:nvPr/>
          </p:nvSpPr>
          <p:spPr>
            <a:xfrm>
              <a:off x="0" y="-2880"/>
              <a:ext cx="3744000" cy="3381840"/>
            </a:xfrm>
            <a:custGeom>
              <a:rect b="b" l="l" r="r" t="t"/>
              <a:pathLst>
                <a:path extrusionOk="0" h="122043" w="116977">
                  <a:moveTo>
                    <a:pt x="116447" y="0"/>
                  </a:moveTo>
                  <a:lnTo>
                    <a:pt x="0" y="121438"/>
                  </a:lnTo>
                  <a:lnTo>
                    <a:pt x="0" y="122043"/>
                  </a:lnTo>
                  <a:lnTo>
                    <a:pt x="11697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5" name="Google Shape;895;p35"/>
            <p:cNvSpPr/>
            <p:nvPr/>
          </p:nvSpPr>
          <p:spPr>
            <a:xfrm>
              <a:off x="0" y="-2880"/>
              <a:ext cx="3845880" cy="3474000"/>
            </a:xfrm>
            <a:custGeom>
              <a:rect b="b" l="l" r="r" t="t"/>
              <a:pathLst>
                <a:path extrusionOk="0" h="125371" w="120153">
                  <a:moveTo>
                    <a:pt x="119623" y="0"/>
                  </a:moveTo>
                  <a:lnTo>
                    <a:pt x="0" y="124765"/>
                  </a:lnTo>
                  <a:lnTo>
                    <a:pt x="0" y="125370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6" name="Google Shape;896;p35"/>
            <p:cNvSpPr/>
            <p:nvPr/>
          </p:nvSpPr>
          <p:spPr>
            <a:xfrm>
              <a:off x="0" y="-2880"/>
              <a:ext cx="3947400" cy="3564000"/>
            </a:xfrm>
            <a:custGeom>
              <a:rect b="b" l="l" r="r" t="t"/>
              <a:pathLst>
                <a:path extrusionOk="0" h="128622" w="123329">
                  <a:moveTo>
                    <a:pt x="122799" y="0"/>
                  </a:moveTo>
                  <a:lnTo>
                    <a:pt x="0" y="128092"/>
                  </a:lnTo>
                  <a:lnTo>
                    <a:pt x="0" y="128622"/>
                  </a:lnTo>
                  <a:lnTo>
                    <a:pt x="1233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7" name="Google Shape;897;p35"/>
            <p:cNvSpPr/>
            <p:nvPr/>
          </p:nvSpPr>
          <p:spPr>
            <a:xfrm>
              <a:off x="0" y="-2880"/>
              <a:ext cx="4048920" cy="3656160"/>
            </a:xfrm>
            <a:custGeom>
              <a:rect b="b" l="l" r="r" t="t"/>
              <a:pathLst>
                <a:path extrusionOk="0" h="131949" w="126505">
                  <a:moveTo>
                    <a:pt x="125975" y="0"/>
                  </a:moveTo>
                  <a:lnTo>
                    <a:pt x="0" y="131419"/>
                  </a:lnTo>
                  <a:lnTo>
                    <a:pt x="0" y="131949"/>
                  </a:lnTo>
                  <a:lnTo>
                    <a:pt x="1265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8" name="Google Shape;898;p35"/>
            <p:cNvSpPr/>
            <p:nvPr/>
          </p:nvSpPr>
          <p:spPr>
            <a:xfrm>
              <a:off x="0" y="-2880"/>
              <a:ext cx="4150800" cy="3748320"/>
            </a:xfrm>
            <a:custGeom>
              <a:rect b="b" l="l" r="r" t="t"/>
              <a:pathLst>
                <a:path extrusionOk="0" h="135276" w="129681">
                  <a:moveTo>
                    <a:pt x="129151" y="0"/>
                  </a:moveTo>
                  <a:lnTo>
                    <a:pt x="0" y="134746"/>
                  </a:lnTo>
                  <a:lnTo>
                    <a:pt x="0" y="135276"/>
                  </a:lnTo>
                  <a:lnTo>
                    <a:pt x="12968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899" name="Google Shape;899;p35"/>
            <p:cNvSpPr/>
            <p:nvPr/>
          </p:nvSpPr>
          <p:spPr>
            <a:xfrm>
              <a:off x="0" y="-2880"/>
              <a:ext cx="4254840" cy="3840840"/>
            </a:xfrm>
            <a:custGeom>
              <a:rect b="b" l="l" r="r" t="t"/>
              <a:pathLst>
                <a:path extrusionOk="0" h="138603" w="132932">
                  <a:moveTo>
                    <a:pt x="132327" y="0"/>
                  </a:moveTo>
                  <a:lnTo>
                    <a:pt x="0" y="138073"/>
                  </a:lnTo>
                  <a:lnTo>
                    <a:pt x="0" y="138603"/>
                  </a:lnTo>
                  <a:lnTo>
                    <a:pt x="13293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0" name="Google Shape;900;p35"/>
            <p:cNvSpPr/>
            <p:nvPr/>
          </p:nvSpPr>
          <p:spPr>
            <a:xfrm>
              <a:off x="0" y="-2880"/>
              <a:ext cx="4356360" cy="3933000"/>
            </a:xfrm>
            <a:custGeom>
              <a:rect b="b" l="l" r="r" t="t"/>
              <a:pathLst>
                <a:path extrusionOk="0" h="141930" w="136108">
                  <a:moveTo>
                    <a:pt x="135578" y="0"/>
                  </a:moveTo>
                  <a:lnTo>
                    <a:pt x="0" y="141400"/>
                  </a:lnTo>
                  <a:lnTo>
                    <a:pt x="0" y="141930"/>
                  </a:lnTo>
                  <a:lnTo>
                    <a:pt x="1361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1" name="Google Shape;901;p35"/>
            <p:cNvSpPr/>
            <p:nvPr/>
          </p:nvSpPr>
          <p:spPr>
            <a:xfrm>
              <a:off x="0" y="-2880"/>
              <a:ext cx="4458240" cy="4025160"/>
            </a:xfrm>
            <a:custGeom>
              <a:rect b="b" l="l" r="r" t="t"/>
              <a:pathLst>
                <a:path extrusionOk="0" h="145257" w="139284">
                  <a:moveTo>
                    <a:pt x="138754" y="0"/>
                  </a:moveTo>
                  <a:lnTo>
                    <a:pt x="0" y="144728"/>
                  </a:lnTo>
                  <a:lnTo>
                    <a:pt x="0" y="145257"/>
                  </a:lnTo>
                  <a:lnTo>
                    <a:pt x="13928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2" name="Google Shape;902;p35"/>
            <p:cNvSpPr/>
            <p:nvPr/>
          </p:nvSpPr>
          <p:spPr>
            <a:xfrm>
              <a:off x="0" y="-2880"/>
              <a:ext cx="4559760" cy="4117320"/>
            </a:xfrm>
            <a:custGeom>
              <a:rect b="b" l="l" r="r" t="t"/>
              <a:pathLst>
                <a:path extrusionOk="0" h="148584" w="142460">
                  <a:moveTo>
                    <a:pt x="141930" y="0"/>
                  </a:moveTo>
                  <a:lnTo>
                    <a:pt x="0" y="148055"/>
                  </a:lnTo>
                  <a:lnTo>
                    <a:pt x="0" y="148584"/>
                  </a:lnTo>
                  <a:lnTo>
                    <a:pt x="14245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3" name="Google Shape;903;p35"/>
            <p:cNvSpPr/>
            <p:nvPr/>
          </p:nvSpPr>
          <p:spPr>
            <a:xfrm>
              <a:off x="0" y="-2880"/>
              <a:ext cx="4661280" cy="4209480"/>
            </a:xfrm>
            <a:custGeom>
              <a:rect b="b" l="l" r="r" t="t"/>
              <a:pathLst>
                <a:path extrusionOk="0" h="151911" w="145635">
                  <a:moveTo>
                    <a:pt x="145106" y="0"/>
                  </a:moveTo>
                  <a:lnTo>
                    <a:pt x="0" y="151382"/>
                  </a:lnTo>
                  <a:lnTo>
                    <a:pt x="0" y="151911"/>
                  </a:lnTo>
                  <a:lnTo>
                    <a:pt x="14563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4" name="Google Shape;904;p35"/>
            <p:cNvSpPr/>
            <p:nvPr/>
          </p:nvSpPr>
          <p:spPr>
            <a:xfrm>
              <a:off x="0" y="-2880"/>
              <a:ext cx="4763160" cy="4301640"/>
            </a:xfrm>
            <a:custGeom>
              <a:rect b="b" l="l" r="r" t="t"/>
              <a:pathLst>
                <a:path extrusionOk="0" h="155239" w="148811">
                  <a:moveTo>
                    <a:pt x="148281" y="0"/>
                  </a:moveTo>
                  <a:lnTo>
                    <a:pt x="0" y="154709"/>
                  </a:lnTo>
                  <a:lnTo>
                    <a:pt x="0" y="155238"/>
                  </a:lnTo>
                  <a:lnTo>
                    <a:pt x="14881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5" name="Google Shape;905;p35"/>
            <p:cNvSpPr/>
            <p:nvPr/>
          </p:nvSpPr>
          <p:spPr>
            <a:xfrm>
              <a:off x="0" y="-2880"/>
              <a:ext cx="4864680" cy="4393800"/>
            </a:xfrm>
            <a:custGeom>
              <a:rect b="b" l="l" r="r" t="t"/>
              <a:pathLst>
                <a:path extrusionOk="0" h="158566" w="151987">
                  <a:moveTo>
                    <a:pt x="151457" y="0"/>
                  </a:moveTo>
                  <a:lnTo>
                    <a:pt x="0" y="158036"/>
                  </a:lnTo>
                  <a:lnTo>
                    <a:pt x="0" y="158565"/>
                  </a:lnTo>
                  <a:lnTo>
                    <a:pt x="15198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6" name="Google Shape;906;p35"/>
            <p:cNvSpPr/>
            <p:nvPr/>
          </p:nvSpPr>
          <p:spPr>
            <a:xfrm>
              <a:off x="0" y="-2880"/>
              <a:ext cx="4968720" cy="4485960"/>
            </a:xfrm>
            <a:custGeom>
              <a:rect b="b" l="l" r="r" t="t"/>
              <a:pathLst>
                <a:path extrusionOk="0" h="161893" w="155239">
                  <a:moveTo>
                    <a:pt x="154633" y="0"/>
                  </a:moveTo>
                  <a:lnTo>
                    <a:pt x="0" y="161363"/>
                  </a:lnTo>
                  <a:lnTo>
                    <a:pt x="0" y="161892"/>
                  </a:lnTo>
                  <a:lnTo>
                    <a:pt x="15523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7" name="Google Shape;907;p35"/>
            <p:cNvSpPr/>
            <p:nvPr/>
          </p:nvSpPr>
          <p:spPr>
            <a:xfrm>
              <a:off x="0" y="-2880"/>
              <a:ext cx="5070600" cy="4578120"/>
            </a:xfrm>
            <a:custGeom>
              <a:rect b="b" l="l" r="r" t="t"/>
              <a:pathLst>
                <a:path extrusionOk="0" h="165220" w="158414">
                  <a:moveTo>
                    <a:pt x="157885" y="0"/>
                  </a:moveTo>
                  <a:lnTo>
                    <a:pt x="0" y="164690"/>
                  </a:lnTo>
                  <a:lnTo>
                    <a:pt x="0" y="165219"/>
                  </a:lnTo>
                  <a:lnTo>
                    <a:pt x="15841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8" name="Google Shape;908;p35"/>
            <p:cNvSpPr/>
            <p:nvPr/>
          </p:nvSpPr>
          <p:spPr>
            <a:xfrm>
              <a:off x="0" y="-2880"/>
              <a:ext cx="5172120" cy="4670640"/>
            </a:xfrm>
            <a:custGeom>
              <a:rect b="b" l="l" r="r" t="t"/>
              <a:pathLst>
                <a:path extrusionOk="0" h="168547" w="161590">
                  <a:moveTo>
                    <a:pt x="161060" y="0"/>
                  </a:moveTo>
                  <a:lnTo>
                    <a:pt x="0" y="168017"/>
                  </a:lnTo>
                  <a:lnTo>
                    <a:pt x="0" y="168546"/>
                  </a:lnTo>
                  <a:lnTo>
                    <a:pt x="16159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09" name="Google Shape;909;p35"/>
            <p:cNvSpPr/>
            <p:nvPr/>
          </p:nvSpPr>
          <p:spPr>
            <a:xfrm>
              <a:off x="0" y="-2880"/>
              <a:ext cx="5273640" cy="4762800"/>
            </a:xfrm>
            <a:custGeom>
              <a:rect b="b" l="l" r="r" t="t"/>
              <a:pathLst>
                <a:path extrusionOk="0" h="171874" w="164766">
                  <a:moveTo>
                    <a:pt x="164236" y="0"/>
                  </a:moveTo>
                  <a:lnTo>
                    <a:pt x="0" y="171344"/>
                  </a:lnTo>
                  <a:lnTo>
                    <a:pt x="0" y="171873"/>
                  </a:lnTo>
                  <a:lnTo>
                    <a:pt x="16476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0" name="Google Shape;910;p35"/>
            <p:cNvSpPr/>
            <p:nvPr/>
          </p:nvSpPr>
          <p:spPr>
            <a:xfrm>
              <a:off x="0" y="-2880"/>
              <a:ext cx="5375520" cy="4854960"/>
            </a:xfrm>
            <a:custGeom>
              <a:rect b="b" l="l" r="r" t="t"/>
              <a:pathLst>
                <a:path extrusionOk="0" h="175201" w="167942">
                  <a:moveTo>
                    <a:pt x="167412" y="0"/>
                  </a:moveTo>
                  <a:lnTo>
                    <a:pt x="0" y="174671"/>
                  </a:lnTo>
                  <a:lnTo>
                    <a:pt x="0" y="175200"/>
                  </a:lnTo>
                  <a:lnTo>
                    <a:pt x="1679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1" name="Google Shape;911;p35"/>
            <p:cNvSpPr/>
            <p:nvPr/>
          </p:nvSpPr>
          <p:spPr>
            <a:xfrm>
              <a:off x="0" y="-2880"/>
              <a:ext cx="5477040" cy="4947120"/>
            </a:xfrm>
            <a:custGeom>
              <a:rect b="b" l="l" r="r" t="t"/>
              <a:pathLst>
                <a:path extrusionOk="0" h="178528" w="171118">
                  <a:moveTo>
                    <a:pt x="170588" y="0"/>
                  </a:moveTo>
                  <a:lnTo>
                    <a:pt x="0" y="177923"/>
                  </a:lnTo>
                  <a:lnTo>
                    <a:pt x="0" y="178528"/>
                  </a:lnTo>
                  <a:lnTo>
                    <a:pt x="17111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2" name="Google Shape;912;p35"/>
            <p:cNvSpPr/>
            <p:nvPr/>
          </p:nvSpPr>
          <p:spPr>
            <a:xfrm>
              <a:off x="0" y="-2880"/>
              <a:ext cx="5578920" cy="5039280"/>
            </a:xfrm>
            <a:custGeom>
              <a:rect b="b" l="l" r="r" t="t"/>
              <a:pathLst>
                <a:path extrusionOk="0" h="181855" w="174294">
                  <a:moveTo>
                    <a:pt x="173764" y="0"/>
                  </a:moveTo>
                  <a:lnTo>
                    <a:pt x="0" y="181250"/>
                  </a:lnTo>
                  <a:lnTo>
                    <a:pt x="0" y="181855"/>
                  </a:lnTo>
                  <a:lnTo>
                    <a:pt x="17429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3" name="Google Shape;913;p35"/>
            <p:cNvSpPr/>
            <p:nvPr/>
          </p:nvSpPr>
          <p:spPr>
            <a:xfrm>
              <a:off x="0" y="-2880"/>
              <a:ext cx="5680440" cy="5131440"/>
            </a:xfrm>
            <a:custGeom>
              <a:rect b="b" l="l" r="r" t="t"/>
              <a:pathLst>
                <a:path extrusionOk="0" h="185182" w="177469">
                  <a:moveTo>
                    <a:pt x="176940" y="0"/>
                  </a:moveTo>
                  <a:lnTo>
                    <a:pt x="0" y="184577"/>
                  </a:lnTo>
                  <a:lnTo>
                    <a:pt x="0" y="185182"/>
                  </a:lnTo>
                  <a:lnTo>
                    <a:pt x="17746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4" name="Google Shape;914;p35"/>
            <p:cNvSpPr/>
            <p:nvPr/>
          </p:nvSpPr>
          <p:spPr>
            <a:xfrm>
              <a:off x="6768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4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5" name="Google Shape;915;p35"/>
            <p:cNvSpPr/>
            <p:nvPr/>
          </p:nvSpPr>
          <p:spPr>
            <a:xfrm>
              <a:off x="17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6" name="Google Shape;916;p35"/>
            <p:cNvSpPr/>
            <p:nvPr/>
          </p:nvSpPr>
          <p:spPr>
            <a:xfrm>
              <a:off x="2736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7" name="Google Shape;917;p35"/>
            <p:cNvSpPr/>
            <p:nvPr/>
          </p:nvSpPr>
          <p:spPr>
            <a:xfrm>
              <a:off x="3751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8" name="Google Shape;918;p35"/>
            <p:cNvSpPr/>
            <p:nvPr/>
          </p:nvSpPr>
          <p:spPr>
            <a:xfrm>
              <a:off x="4770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19" name="Google Shape;919;p35"/>
            <p:cNvSpPr/>
            <p:nvPr/>
          </p:nvSpPr>
          <p:spPr>
            <a:xfrm>
              <a:off x="5785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0" name="Google Shape;920;p35"/>
            <p:cNvSpPr/>
            <p:nvPr/>
          </p:nvSpPr>
          <p:spPr>
            <a:xfrm>
              <a:off x="6800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1" name="Google Shape;921;p35"/>
            <p:cNvSpPr/>
            <p:nvPr/>
          </p:nvSpPr>
          <p:spPr>
            <a:xfrm>
              <a:off x="78192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5" y="0"/>
                  </a:moveTo>
                  <a:lnTo>
                    <a:pt x="1" y="185711"/>
                  </a:lnTo>
                  <a:lnTo>
                    <a:pt x="606" y="185711"/>
                  </a:lnTo>
                  <a:lnTo>
                    <a:pt x="1786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2" name="Google Shape;922;p35"/>
            <p:cNvSpPr/>
            <p:nvPr/>
          </p:nvSpPr>
          <p:spPr>
            <a:xfrm>
              <a:off x="8859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3" name="Google Shape;923;p35"/>
            <p:cNvSpPr/>
            <p:nvPr/>
          </p:nvSpPr>
          <p:spPr>
            <a:xfrm>
              <a:off x="9874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4" name="Google Shape;924;p35"/>
            <p:cNvSpPr/>
            <p:nvPr/>
          </p:nvSpPr>
          <p:spPr>
            <a:xfrm>
              <a:off x="10893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5" name="Google Shape;925;p35"/>
            <p:cNvSpPr/>
            <p:nvPr/>
          </p:nvSpPr>
          <p:spPr>
            <a:xfrm>
              <a:off x="11908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6" name="Google Shape;926;p35"/>
            <p:cNvSpPr/>
            <p:nvPr/>
          </p:nvSpPr>
          <p:spPr>
            <a:xfrm>
              <a:off x="12924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7" name="Google Shape;927;p35"/>
            <p:cNvSpPr/>
            <p:nvPr/>
          </p:nvSpPr>
          <p:spPr>
            <a:xfrm>
              <a:off x="13942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8" name="Google Shape;928;p35"/>
            <p:cNvSpPr/>
            <p:nvPr/>
          </p:nvSpPr>
          <p:spPr>
            <a:xfrm>
              <a:off x="149580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7999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29" name="Google Shape;929;p35"/>
            <p:cNvSpPr/>
            <p:nvPr/>
          </p:nvSpPr>
          <p:spPr>
            <a:xfrm>
              <a:off x="15998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0" name="Google Shape;930;p35"/>
            <p:cNvSpPr/>
            <p:nvPr/>
          </p:nvSpPr>
          <p:spPr>
            <a:xfrm>
              <a:off x="170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1" name="Google Shape;931;p35"/>
            <p:cNvSpPr/>
            <p:nvPr/>
          </p:nvSpPr>
          <p:spPr>
            <a:xfrm>
              <a:off x="18032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2" name="Google Shape;932;p35"/>
            <p:cNvSpPr/>
            <p:nvPr/>
          </p:nvSpPr>
          <p:spPr>
            <a:xfrm>
              <a:off x="19047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3" name="Google Shape;933;p35"/>
            <p:cNvSpPr/>
            <p:nvPr/>
          </p:nvSpPr>
          <p:spPr>
            <a:xfrm>
              <a:off x="20066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4" name="Google Shape;934;p35"/>
            <p:cNvSpPr/>
            <p:nvPr/>
          </p:nvSpPr>
          <p:spPr>
            <a:xfrm>
              <a:off x="21081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5" name="Google Shape;935;p35"/>
            <p:cNvSpPr/>
            <p:nvPr/>
          </p:nvSpPr>
          <p:spPr>
            <a:xfrm>
              <a:off x="22096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6" name="Google Shape;936;p35"/>
            <p:cNvSpPr/>
            <p:nvPr/>
          </p:nvSpPr>
          <p:spPr>
            <a:xfrm>
              <a:off x="23140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7" name="Google Shape;937;p35"/>
            <p:cNvSpPr/>
            <p:nvPr/>
          </p:nvSpPr>
          <p:spPr>
            <a:xfrm>
              <a:off x="24156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8" name="Google Shape;938;p35"/>
            <p:cNvSpPr/>
            <p:nvPr/>
          </p:nvSpPr>
          <p:spPr>
            <a:xfrm>
              <a:off x="25171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39" name="Google Shape;939;p35"/>
            <p:cNvSpPr/>
            <p:nvPr/>
          </p:nvSpPr>
          <p:spPr>
            <a:xfrm>
              <a:off x="26190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0" name="Google Shape;940;p35"/>
            <p:cNvSpPr/>
            <p:nvPr/>
          </p:nvSpPr>
          <p:spPr>
            <a:xfrm>
              <a:off x="27205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1" name="Google Shape;941;p35"/>
            <p:cNvSpPr/>
            <p:nvPr/>
          </p:nvSpPr>
          <p:spPr>
            <a:xfrm>
              <a:off x="28224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2" name="Google Shape;942;p35"/>
            <p:cNvSpPr/>
            <p:nvPr/>
          </p:nvSpPr>
          <p:spPr>
            <a:xfrm>
              <a:off x="30279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3" name="Google Shape;943;p35"/>
            <p:cNvSpPr/>
            <p:nvPr/>
          </p:nvSpPr>
          <p:spPr>
            <a:xfrm>
              <a:off x="31294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4" name="Google Shape;944;p35"/>
            <p:cNvSpPr/>
            <p:nvPr/>
          </p:nvSpPr>
          <p:spPr>
            <a:xfrm>
              <a:off x="32313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5" name="Google Shape;945;p35"/>
            <p:cNvSpPr/>
            <p:nvPr/>
          </p:nvSpPr>
          <p:spPr>
            <a:xfrm>
              <a:off x="33328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6" name="Google Shape;946;p35"/>
            <p:cNvSpPr/>
            <p:nvPr/>
          </p:nvSpPr>
          <p:spPr>
            <a:xfrm>
              <a:off x="3434760" y="-2880"/>
              <a:ext cx="5709600" cy="5146200"/>
            </a:xfrm>
            <a:custGeom>
              <a:rect b="b" l="l" r="r" t="t"/>
              <a:pathLst>
                <a:path extrusionOk="0" h="185711" w="178377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376" y="151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7" name="Google Shape;947;p35"/>
            <p:cNvSpPr/>
            <p:nvPr/>
          </p:nvSpPr>
          <p:spPr>
            <a:xfrm>
              <a:off x="3536280" y="78840"/>
              <a:ext cx="5607720" cy="5064480"/>
            </a:xfrm>
            <a:custGeom>
              <a:rect b="b" l="l" r="r" t="t"/>
              <a:pathLst>
                <a:path extrusionOk="0" h="182763" w="175202">
                  <a:moveTo>
                    <a:pt x="175201" y="1"/>
                  </a:moveTo>
                  <a:lnTo>
                    <a:pt x="1" y="182763"/>
                  </a:lnTo>
                  <a:lnTo>
                    <a:pt x="530" y="182763"/>
                  </a:lnTo>
                  <a:lnTo>
                    <a:pt x="175201" y="530"/>
                  </a:lnTo>
                  <a:lnTo>
                    <a:pt x="17520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8" name="Google Shape;948;p35"/>
            <p:cNvSpPr/>
            <p:nvPr/>
          </p:nvSpPr>
          <p:spPr>
            <a:xfrm>
              <a:off x="3843720" y="355320"/>
              <a:ext cx="5300280" cy="4788000"/>
            </a:xfrm>
            <a:custGeom>
              <a:rect b="b" l="l" r="r" t="t"/>
              <a:pathLst>
                <a:path extrusionOk="0" h="172781" w="165598">
                  <a:moveTo>
                    <a:pt x="165597" y="0"/>
                  </a:moveTo>
                  <a:lnTo>
                    <a:pt x="0" y="172781"/>
                  </a:lnTo>
                  <a:lnTo>
                    <a:pt x="529" y="172781"/>
                  </a:lnTo>
                  <a:lnTo>
                    <a:pt x="165597" y="530"/>
                  </a:lnTo>
                  <a:lnTo>
                    <a:pt x="16559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49" name="Google Shape;949;p35"/>
            <p:cNvSpPr/>
            <p:nvPr/>
          </p:nvSpPr>
          <p:spPr>
            <a:xfrm>
              <a:off x="3945240" y="447480"/>
              <a:ext cx="5198760" cy="4695480"/>
            </a:xfrm>
            <a:custGeom>
              <a:rect b="b" l="l" r="r" t="t"/>
              <a:pathLst>
                <a:path extrusionOk="0" h="169454" w="162423">
                  <a:moveTo>
                    <a:pt x="162422" y="0"/>
                  </a:moveTo>
                  <a:lnTo>
                    <a:pt x="1" y="169454"/>
                  </a:lnTo>
                  <a:lnTo>
                    <a:pt x="530" y="169454"/>
                  </a:lnTo>
                  <a:lnTo>
                    <a:pt x="162422" y="530"/>
                  </a:lnTo>
                  <a:lnTo>
                    <a:pt x="1624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0" name="Google Shape;950;p35"/>
            <p:cNvSpPr/>
            <p:nvPr/>
          </p:nvSpPr>
          <p:spPr>
            <a:xfrm>
              <a:off x="4047120" y="539640"/>
              <a:ext cx="5097240" cy="4603320"/>
            </a:xfrm>
            <a:custGeom>
              <a:rect b="b" l="l" r="r" t="t"/>
              <a:pathLst>
                <a:path extrusionOk="0" h="166127" w="159247">
                  <a:moveTo>
                    <a:pt x="159246" y="0"/>
                  </a:moveTo>
                  <a:lnTo>
                    <a:pt x="1" y="166127"/>
                  </a:lnTo>
                  <a:lnTo>
                    <a:pt x="530" y="166127"/>
                  </a:lnTo>
                  <a:lnTo>
                    <a:pt x="159246" y="530"/>
                  </a:lnTo>
                  <a:lnTo>
                    <a:pt x="1592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1" name="Google Shape;951;p35"/>
            <p:cNvSpPr/>
            <p:nvPr/>
          </p:nvSpPr>
          <p:spPr>
            <a:xfrm>
              <a:off x="4148640" y="631800"/>
              <a:ext cx="4995360" cy="4511160"/>
            </a:xfrm>
            <a:custGeom>
              <a:rect b="b" l="l" r="r" t="t"/>
              <a:pathLst>
                <a:path extrusionOk="0" h="162801" w="156071">
                  <a:moveTo>
                    <a:pt x="156070" y="0"/>
                  </a:moveTo>
                  <a:lnTo>
                    <a:pt x="1" y="162800"/>
                  </a:lnTo>
                  <a:lnTo>
                    <a:pt x="530" y="162800"/>
                  </a:lnTo>
                  <a:lnTo>
                    <a:pt x="156070" y="530"/>
                  </a:lnTo>
                  <a:lnTo>
                    <a:pt x="1560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2" name="Google Shape;952;p35"/>
            <p:cNvSpPr/>
            <p:nvPr/>
          </p:nvSpPr>
          <p:spPr>
            <a:xfrm>
              <a:off x="4250160" y="724320"/>
              <a:ext cx="4893840" cy="4419000"/>
            </a:xfrm>
            <a:custGeom>
              <a:rect b="b" l="l" r="r" t="t"/>
              <a:pathLst>
                <a:path extrusionOk="0" h="159473" w="152895">
                  <a:moveTo>
                    <a:pt x="152894" y="0"/>
                  </a:moveTo>
                  <a:lnTo>
                    <a:pt x="0" y="159473"/>
                  </a:lnTo>
                  <a:lnTo>
                    <a:pt x="530" y="159473"/>
                  </a:lnTo>
                  <a:lnTo>
                    <a:pt x="152894" y="530"/>
                  </a:lnTo>
                  <a:lnTo>
                    <a:pt x="1528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3" name="Google Shape;953;p35"/>
            <p:cNvSpPr/>
            <p:nvPr/>
          </p:nvSpPr>
          <p:spPr>
            <a:xfrm>
              <a:off x="4453560" y="908640"/>
              <a:ext cx="4690440" cy="4234680"/>
            </a:xfrm>
            <a:custGeom>
              <a:rect b="b" l="l" r="r" t="t"/>
              <a:pathLst>
                <a:path extrusionOk="0" h="152819" w="146543">
                  <a:moveTo>
                    <a:pt x="146542" y="1"/>
                  </a:moveTo>
                  <a:lnTo>
                    <a:pt x="0" y="152819"/>
                  </a:lnTo>
                  <a:lnTo>
                    <a:pt x="529" y="152819"/>
                  </a:lnTo>
                  <a:lnTo>
                    <a:pt x="146542" y="530"/>
                  </a:lnTo>
                  <a:lnTo>
                    <a:pt x="14654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4" name="Google Shape;954;p35"/>
            <p:cNvSpPr/>
            <p:nvPr/>
          </p:nvSpPr>
          <p:spPr>
            <a:xfrm>
              <a:off x="4557600" y="1000800"/>
              <a:ext cx="4586400" cy="4142520"/>
            </a:xfrm>
            <a:custGeom>
              <a:rect b="b" l="l" r="r" t="t"/>
              <a:pathLst>
                <a:path extrusionOk="0" h="149493" w="143292">
                  <a:moveTo>
                    <a:pt x="143291" y="1"/>
                  </a:moveTo>
                  <a:lnTo>
                    <a:pt x="1" y="149492"/>
                  </a:lnTo>
                  <a:lnTo>
                    <a:pt x="530" y="149492"/>
                  </a:lnTo>
                  <a:lnTo>
                    <a:pt x="143291" y="530"/>
                  </a:lnTo>
                  <a:lnTo>
                    <a:pt x="14329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5" name="Google Shape;955;p35"/>
            <p:cNvSpPr/>
            <p:nvPr/>
          </p:nvSpPr>
          <p:spPr>
            <a:xfrm>
              <a:off x="4659480" y="1092960"/>
              <a:ext cx="4484880" cy="4050360"/>
            </a:xfrm>
            <a:custGeom>
              <a:rect b="b" l="l" r="r" t="t"/>
              <a:pathLst>
                <a:path extrusionOk="0" h="146165" w="140116">
                  <a:moveTo>
                    <a:pt x="140115" y="1"/>
                  </a:moveTo>
                  <a:lnTo>
                    <a:pt x="0" y="146165"/>
                  </a:lnTo>
                  <a:lnTo>
                    <a:pt x="530" y="146165"/>
                  </a:lnTo>
                  <a:lnTo>
                    <a:pt x="140115" y="530"/>
                  </a:lnTo>
                  <a:lnTo>
                    <a:pt x="14011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6" name="Google Shape;956;p35"/>
            <p:cNvSpPr/>
            <p:nvPr/>
          </p:nvSpPr>
          <p:spPr>
            <a:xfrm>
              <a:off x="4862520" y="1275120"/>
              <a:ext cx="4281480" cy="3867840"/>
            </a:xfrm>
            <a:custGeom>
              <a:rect b="b" l="l" r="r" t="t"/>
              <a:pathLst>
                <a:path extrusionOk="0" h="139587" w="133764">
                  <a:moveTo>
                    <a:pt x="133763" y="0"/>
                  </a:moveTo>
                  <a:lnTo>
                    <a:pt x="0" y="139586"/>
                  </a:lnTo>
                  <a:lnTo>
                    <a:pt x="529" y="139586"/>
                  </a:lnTo>
                  <a:lnTo>
                    <a:pt x="133763" y="605"/>
                  </a:lnTo>
                  <a:lnTo>
                    <a:pt x="13376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7" name="Google Shape;957;p35"/>
            <p:cNvSpPr/>
            <p:nvPr/>
          </p:nvSpPr>
          <p:spPr>
            <a:xfrm>
              <a:off x="4964400" y="1367640"/>
              <a:ext cx="4179960" cy="3775680"/>
            </a:xfrm>
            <a:custGeom>
              <a:rect b="b" l="l" r="r" t="t"/>
              <a:pathLst>
                <a:path extrusionOk="0" h="136259" w="130589">
                  <a:moveTo>
                    <a:pt x="130588" y="0"/>
                  </a:moveTo>
                  <a:lnTo>
                    <a:pt x="1" y="136259"/>
                  </a:lnTo>
                  <a:lnTo>
                    <a:pt x="530" y="136259"/>
                  </a:lnTo>
                  <a:lnTo>
                    <a:pt x="130588" y="605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8" name="Google Shape;958;p35"/>
            <p:cNvSpPr/>
            <p:nvPr/>
          </p:nvSpPr>
          <p:spPr>
            <a:xfrm>
              <a:off x="5065920" y="1459800"/>
              <a:ext cx="4078080" cy="3683520"/>
            </a:xfrm>
            <a:custGeom>
              <a:rect b="b" l="l" r="r" t="t"/>
              <a:pathLst>
                <a:path extrusionOk="0" h="132932" w="127413">
                  <a:moveTo>
                    <a:pt x="127412" y="0"/>
                  </a:moveTo>
                  <a:lnTo>
                    <a:pt x="1" y="132932"/>
                  </a:lnTo>
                  <a:lnTo>
                    <a:pt x="530" y="132932"/>
                  </a:lnTo>
                  <a:lnTo>
                    <a:pt x="127412" y="605"/>
                  </a:lnTo>
                  <a:lnTo>
                    <a:pt x="1274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59" name="Google Shape;959;p35"/>
            <p:cNvSpPr/>
            <p:nvPr/>
          </p:nvSpPr>
          <p:spPr>
            <a:xfrm>
              <a:off x="5167800" y="1551960"/>
              <a:ext cx="3976560" cy="3591360"/>
            </a:xfrm>
            <a:custGeom>
              <a:rect b="b" l="l" r="r" t="t"/>
              <a:pathLst>
                <a:path extrusionOk="0" h="129605" w="124237">
                  <a:moveTo>
                    <a:pt x="124236" y="1"/>
                  </a:moveTo>
                  <a:lnTo>
                    <a:pt x="1" y="129605"/>
                  </a:lnTo>
                  <a:lnTo>
                    <a:pt x="530" y="129605"/>
                  </a:lnTo>
                  <a:lnTo>
                    <a:pt x="124236" y="605"/>
                  </a:lnTo>
                  <a:lnTo>
                    <a:pt x="12423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0" name="Google Shape;960;p35"/>
            <p:cNvSpPr/>
            <p:nvPr/>
          </p:nvSpPr>
          <p:spPr>
            <a:xfrm>
              <a:off x="5271840" y="1644120"/>
              <a:ext cx="3872520" cy="3499200"/>
            </a:xfrm>
            <a:custGeom>
              <a:rect b="b" l="l" r="r" t="t"/>
              <a:pathLst>
                <a:path extrusionOk="0" h="126278" w="120985">
                  <a:moveTo>
                    <a:pt x="120984" y="1"/>
                  </a:moveTo>
                  <a:lnTo>
                    <a:pt x="0" y="126278"/>
                  </a:lnTo>
                  <a:lnTo>
                    <a:pt x="529" y="126278"/>
                  </a:lnTo>
                  <a:lnTo>
                    <a:pt x="120984" y="605"/>
                  </a:lnTo>
                  <a:lnTo>
                    <a:pt x="12098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1" name="Google Shape;961;p35"/>
            <p:cNvSpPr/>
            <p:nvPr/>
          </p:nvSpPr>
          <p:spPr>
            <a:xfrm>
              <a:off x="5373360" y="1736280"/>
              <a:ext cx="3770640" cy="3407040"/>
            </a:xfrm>
            <a:custGeom>
              <a:rect b="b" l="l" r="r" t="t"/>
              <a:pathLst>
                <a:path extrusionOk="0" h="122951" w="117810">
                  <a:moveTo>
                    <a:pt x="117809" y="1"/>
                  </a:moveTo>
                  <a:lnTo>
                    <a:pt x="1" y="122951"/>
                  </a:lnTo>
                  <a:lnTo>
                    <a:pt x="530" y="122951"/>
                  </a:lnTo>
                  <a:lnTo>
                    <a:pt x="117809" y="606"/>
                  </a:lnTo>
                  <a:lnTo>
                    <a:pt x="11780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2" name="Google Shape;962;p35"/>
            <p:cNvSpPr/>
            <p:nvPr/>
          </p:nvSpPr>
          <p:spPr>
            <a:xfrm>
              <a:off x="5474880" y="1828440"/>
              <a:ext cx="3669120" cy="3314880"/>
            </a:xfrm>
            <a:custGeom>
              <a:rect b="b" l="l" r="r" t="t"/>
              <a:pathLst>
                <a:path extrusionOk="0" h="119624" w="114634">
                  <a:moveTo>
                    <a:pt x="114633" y="1"/>
                  </a:moveTo>
                  <a:lnTo>
                    <a:pt x="1" y="119624"/>
                  </a:lnTo>
                  <a:lnTo>
                    <a:pt x="530" y="119624"/>
                  </a:lnTo>
                  <a:lnTo>
                    <a:pt x="114633" y="606"/>
                  </a:lnTo>
                  <a:lnTo>
                    <a:pt x="11463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3" name="Google Shape;963;p35"/>
            <p:cNvSpPr/>
            <p:nvPr/>
          </p:nvSpPr>
          <p:spPr>
            <a:xfrm>
              <a:off x="5576760" y="1920600"/>
              <a:ext cx="3567240" cy="3222360"/>
            </a:xfrm>
            <a:custGeom>
              <a:rect b="b" l="l" r="r" t="t"/>
              <a:pathLst>
                <a:path extrusionOk="0" h="116297" w="111458">
                  <a:moveTo>
                    <a:pt x="111457" y="1"/>
                  </a:moveTo>
                  <a:lnTo>
                    <a:pt x="1" y="116297"/>
                  </a:lnTo>
                  <a:lnTo>
                    <a:pt x="530" y="116297"/>
                  </a:lnTo>
                  <a:lnTo>
                    <a:pt x="111457" y="530"/>
                  </a:lnTo>
                  <a:lnTo>
                    <a:pt x="11145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4" name="Google Shape;964;p35"/>
            <p:cNvSpPr/>
            <p:nvPr/>
          </p:nvSpPr>
          <p:spPr>
            <a:xfrm>
              <a:off x="5678280" y="2012760"/>
              <a:ext cx="3465720" cy="3130200"/>
            </a:xfrm>
            <a:custGeom>
              <a:rect b="b" l="l" r="r" t="t"/>
              <a:pathLst>
                <a:path extrusionOk="0" h="112970" w="108282">
                  <a:moveTo>
                    <a:pt x="108281" y="1"/>
                  </a:moveTo>
                  <a:lnTo>
                    <a:pt x="0" y="112970"/>
                  </a:lnTo>
                  <a:lnTo>
                    <a:pt x="530" y="112970"/>
                  </a:lnTo>
                  <a:lnTo>
                    <a:pt x="108281" y="530"/>
                  </a:lnTo>
                  <a:lnTo>
                    <a:pt x="10828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5" name="Google Shape;965;p35"/>
            <p:cNvSpPr/>
            <p:nvPr/>
          </p:nvSpPr>
          <p:spPr>
            <a:xfrm>
              <a:off x="5780160" y="2104920"/>
              <a:ext cx="3364200" cy="3038040"/>
            </a:xfrm>
            <a:custGeom>
              <a:rect b="b" l="l" r="r" t="t"/>
              <a:pathLst>
                <a:path extrusionOk="0" h="109643" w="105106">
                  <a:moveTo>
                    <a:pt x="105105" y="1"/>
                  </a:moveTo>
                  <a:lnTo>
                    <a:pt x="0" y="109643"/>
                  </a:lnTo>
                  <a:lnTo>
                    <a:pt x="530" y="109643"/>
                  </a:lnTo>
                  <a:lnTo>
                    <a:pt x="105105" y="530"/>
                  </a:lnTo>
                  <a:lnTo>
                    <a:pt x="10510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6" name="Google Shape;966;p35"/>
            <p:cNvSpPr/>
            <p:nvPr/>
          </p:nvSpPr>
          <p:spPr>
            <a:xfrm>
              <a:off x="5881680" y="2197440"/>
              <a:ext cx="3262320" cy="2945880"/>
            </a:xfrm>
            <a:custGeom>
              <a:rect b="b" l="l" r="r" t="t"/>
              <a:pathLst>
                <a:path extrusionOk="0" h="106316" w="101930">
                  <a:moveTo>
                    <a:pt x="101929" y="1"/>
                  </a:moveTo>
                  <a:lnTo>
                    <a:pt x="0" y="106316"/>
                  </a:lnTo>
                  <a:lnTo>
                    <a:pt x="529" y="106316"/>
                  </a:lnTo>
                  <a:lnTo>
                    <a:pt x="101929" y="530"/>
                  </a:lnTo>
                  <a:lnTo>
                    <a:pt x="10192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7" name="Google Shape;967;p35"/>
            <p:cNvSpPr/>
            <p:nvPr/>
          </p:nvSpPr>
          <p:spPr>
            <a:xfrm>
              <a:off x="5985720" y="2289600"/>
              <a:ext cx="3158280" cy="2853720"/>
            </a:xfrm>
            <a:custGeom>
              <a:rect b="b" l="l" r="r" t="t"/>
              <a:pathLst>
                <a:path extrusionOk="0" h="102988" w="98679">
                  <a:moveTo>
                    <a:pt x="98678" y="0"/>
                  </a:moveTo>
                  <a:lnTo>
                    <a:pt x="1" y="102988"/>
                  </a:lnTo>
                  <a:lnTo>
                    <a:pt x="530" y="102988"/>
                  </a:lnTo>
                  <a:lnTo>
                    <a:pt x="98678" y="529"/>
                  </a:lnTo>
                  <a:lnTo>
                    <a:pt x="986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8" name="Google Shape;968;p35"/>
            <p:cNvSpPr/>
            <p:nvPr/>
          </p:nvSpPr>
          <p:spPr>
            <a:xfrm>
              <a:off x="6087600" y="2381760"/>
              <a:ext cx="3056760" cy="2761560"/>
            </a:xfrm>
            <a:custGeom>
              <a:rect b="b" l="l" r="r" t="t"/>
              <a:pathLst>
                <a:path extrusionOk="0" h="99661" w="95503">
                  <a:moveTo>
                    <a:pt x="95502" y="0"/>
                  </a:moveTo>
                  <a:lnTo>
                    <a:pt x="0" y="99661"/>
                  </a:lnTo>
                  <a:lnTo>
                    <a:pt x="530" y="99661"/>
                  </a:lnTo>
                  <a:lnTo>
                    <a:pt x="95502" y="529"/>
                  </a:lnTo>
                  <a:lnTo>
                    <a:pt x="955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69" name="Google Shape;969;p35"/>
            <p:cNvSpPr/>
            <p:nvPr/>
          </p:nvSpPr>
          <p:spPr>
            <a:xfrm>
              <a:off x="6189120" y="2473920"/>
              <a:ext cx="2954880" cy="2669400"/>
            </a:xfrm>
            <a:custGeom>
              <a:rect b="b" l="l" r="r" t="t"/>
              <a:pathLst>
                <a:path extrusionOk="0" h="96334" w="92327">
                  <a:moveTo>
                    <a:pt x="92326" y="0"/>
                  </a:moveTo>
                  <a:lnTo>
                    <a:pt x="0" y="96334"/>
                  </a:lnTo>
                  <a:lnTo>
                    <a:pt x="529" y="96334"/>
                  </a:lnTo>
                  <a:lnTo>
                    <a:pt x="92326" y="530"/>
                  </a:lnTo>
                  <a:lnTo>
                    <a:pt x="9232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0" name="Google Shape;970;p35"/>
            <p:cNvSpPr/>
            <p:nvPr/>
          </p:nvSpPr>
          <p:spPr>
            <a:xfrm>
              <a:off x="6290640" y="2566080"/>
              <a:ext cx="2853360" cy="2577240"/>
            </a:xfrm>
            <a:custGeom>
              <a:rect b="b" l="l" r="r" t="t"/>
              <a:pathLst>
                <a:path extrusionOk="0" h="93007" w="89151">
                  <a:moveTo>
                    <a:pt x="89150" y="0"/>
                  </a:moveTo>
                  <a:lnTo>
                    <a:pt x="0" y="93007"/>
                  </a:lnTo>
                  <a:lnTo>
                    <a:pt x="529" y="93007"/>
                  </a:lnTo>
                  <a:lnTo>
                    <a:pt x="89150" y="530"/>
                  </a:lnTo>
                  <a:lnTo>
                    <a:pt x="8915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1" name="Google Shape;971;p35"/>
            <p:cNvSpPr/>
            <p:nvPr/>
          </p:nvSpPr>
          <p:spPr>
            <a:xfrm>
              <a:off x="6392520" y="2658240"/>
              <a:ext cx="2751840" cy="2484720"/>
            </a:xfrm>
            <a:custGeom>
              <a:rect b="b" l="l" r="r" t="t"/>
              <a:pathLst>
                <a:path extrusionOk="0" h="89680" w="85976">
                  <a:moveTo>
                    <a:pt x="85975" y="0"/>
                  </a:moveTo>
                  <a:lnTo>
                    <a:pt x="1" y="89680"/>
                  </a:lnTo>
                  <a:lnTo>
                    <a:pt x="530" y="89680"/>
                  </a:lnTo>
                  <a:lnTo>
                    <a:pt x="85975" y="530"/>
                  </a:lnTo>
                  <a:lnTo>
                    <a:pt x="859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2" name="Google Shape;972;p35"/>
            <p:cNvSpPr/>
            <p:nvPr/>
          </p:nvSpPr>
          <p:spPr>
            <a:xfrm>
              <a:off x="6494040" y="2750400"/>
              <a:ext cx="2649960" cy="2392560"/>
            </a:xfrm>
            <a:custGeom>
              <a:rect b="b" l="l" r="r" t="t"/>
              <a:pathLst>
                <a:path extrusionOk="0" h="86353" w="82800">
                  <a:moveTo>
                    <a:pt x="82799" y="0"/>
                  </a:moveTo>
                  <a:lnTo>
                    <a:pt x="1" y="86353"/>
                  </a:lnTo>
                  <a:lnTo>
                    <a:pt x="530" y="86353"/>
                  </a:lnTo>
                  <a:lnTo>
                    <a:pt x="82799" y="530"/>
                  </a:lnTo>
                  <a:lnTo>
                    <a:pt x="827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3" name="Google Shape;973;p35"/>
            <p:cNvSpPr/>
            <p:nvPr/>
          </p:nvSpPr>
          <p:spPr>
            <a:xfrm>
              <a:off x="6595560" y="2842560"/>
              <a:ext cx="2548440" cy="2300400"/>
            </a:xfrm>
            <a:custGeom>
              <a:rect b="b" l="l" r="r" t="t"/>
              <a:pathLst>
                <a:path extrusionOk="0" h="83026" w="79624">
                  <a:moveTo>
                    <a:pt x="79623" y="0"/>
                  </a:moveTo>
                  <a:lnTo>
                    <a:pt x="1" y="83026"/>
                  </a:lnTo>
                  <a:lnTo>
                    <a:pt x="530" y="83026"/>
                  </a:lnTo>
                  <a:lnTo>
                    <a:pt x="79623" y="530"/>
                  </a:lnTo>
                  <a:lnTo>
                    <a:pt x="7962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4" name="Google Shape;974;p35"/>
            <p:cNvSpPr/>
            <p:nvPr/>
          </p:nvSpPr>
          <p:spPr>
            <a:xfrm>
              <a:off x="6697440" y="2934720"/>
              <a:ext cx="2446920" cy="2208240"/>
            </a:xfrm>
            <a:custGeom>
              <a:rect b="b" l="l" r="r" t="t"/>
              <a:pathLst>
                <a:path extrusionOk="0" h="79699" w="76448">
                  <a:moveTo>
                    <a:pt x="76447" y="1"/>
                  </a:moveTo>
                  <a:lnTo>
                    <a:pt x="0" y="79699"/>
                  </a:lnTo>
                  <a:lnTo>
                    <a:pt x="605" y="79699"/>
                  </a:lnTo>
                  <a:lnTo>
                    <a:pt x="76447" y="530"/>
                  </a:lnTo>
                  <a:lnTo>
                    <a:pt x="7644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5" name="Google Shape;975;p35"/>
            <p:cNvSpPr/>
            <p:nvPr/>
          </p:nvSpPr>
          <p:spPr>
            <a:xfrm>
              <a:off x="6801480" y="3027240"/>
              <a:ext cx="2342520" cy="2116080"/>
            </a:xfrm>
            <a:custGeom>
              <a:rect b="b" l="l" r="r" t="t"/>
              <a:pathLst>
                <a:path extrusionOk="0" h="76372" w="73197">
                  <a:moveTo>
                    <a:pt x="73196" y="1"/>
                  </a:moveTo>
                  <a:lnTo>
                    <a:pt x="1" y="76372"/>
                  </a:lnTo>
                  <a:lnTo>
                    <a:pt x="530" y="76372"/>
                  </a:lnTo>
                  <a:lnTo>
                    <a:pt x="73196" y="530"/>
                  </a:lnTo>
                  <a:lnTo>
                    <a:pt x="7319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6" name="Google Shape;976;p35"/>
            <p:cNvSpPr/>
            <p:nvPr/>
          </p:nvSpPr>
          <p:spPr>
            <a:xfrm>
              <a:off x="6903000" y="3119400"/>
              <a:ext cx="2241000" cy="2023920"/>
            </a:xfrm>
            <a:custGeom>
              <a:rect b="b" l="l" r="r" t="t"/>
              <a:pathLst>
                <a:path extrusionOk="0" h="73045" w="70021">
                  <a:moveTo>
                    <a:pt x="70020" y="1"/>
                  </a:moveTo>
                  <a:lnTo>
                    <a:pt x="1" y="73045"/>
                  </a:lnTo>
                  <a:lnTo>
                    <a:pt x="530" y="73045"/>
                  </a:lnTo>
                  <a:lnTo>
                    <a:pt x="70020" y="530"/>
                  </a:lnTo>
                  <a:lnTo>
                    <a:pt x="7002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7" name="Google Shape;977;p35"/>
            <p:cNvSpPr/>
            <p:nvPr/>
          </p:nvSpPr>
          <p:spPr>
            <a:xfrm>
              <a:off x="7004880" y="3211560"/>
              <a:ext cx="2139480" cy="1931760"/>
            </a:xfrm>
            <a:custGeom>
              <a:rect b="b" l="l" r="r" t="t"/>
              <a:pathLst>
                <a:path extrusionOk="0" h="69718" w="66845">
                  <a:moveTo>
                    <a:pt x="66844" y="1"/>
                  </a:moveTo>
                  <a:lnTo>
                    <a:pt x="1" y="69718"/>
                  </a:lnTo>
                  <a:lnTo>
                    <a:pt x="530" y="69718"/>
                  </a:lnTo>
                  <a:lnTo>
                    <a:pt x="66844" y="530"/>
                  </a:lnTo>
                  <a:lnTo>
                    <a:pt x="6684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8" name="Google Shape;978;p35"/>
            <p:cNvSpPr/>
            <p:nvPr/>
          </p:nvSpPr>
          <p:spPr>
            <a:xfrm>
              <a:off x="7106400" y="3301560"/>
              <a:ext cx="2037600" cy="1841400"/>
            </a:xfrm>
            <a:custGeom>
              <a:rect b="b" l="l" r="r" t="t"/>
              <a:pathLst>
                <a:path extrusionOk="0" h="66466" w="63669">
                  <a:moveTo>
                    <a:pt x="63668" y="0"/>
                  </a:moveTo>
                  <a:lnTo>
                    <a:pt x="0" y="66466"/>
                  </a:lnTo>
                  <a:lnTo>
                    <a:pt x="530" y="66466"/>
                  </a:lnTo>
                  <a:lnTo>
                    <a:pt x="63668" y="605"/>
                  </a:lnTo>
                  <a:lnTo>
                    <a:pt x="636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79" name="Google Shape;979;p35"/>
            <p:cNvSpPr/>
            <p:nvPr/>
          </p:nvSpPr>
          <p:spPr>
            <a:xfrm>
              <a:off x="7207920" y="3393720"/>
              <a:ext cx="1936080" cy="1749240"/>
            </a:xfrm>
            <a:custGeom>
              <a:rect b="b" l="l" r="r" t="t"/>
              <a:pathLst>
                <a:path extrusionOk="0" h="63139" w="60493">
                  <a:moveTo>
                    <a:pt x="60492" y="0"/>
                  </a:moveTo>
                  <a:lnTo>
                    <a:pt x="0" y="63139"/>
                  </a:lnTo>
                  <a:lnTo>
                    <a:pt x="530" y="63139"/>
                  </a:lnTo>
                  <a:lnTo>
                    <a:pt x="60492" y="605"/>
                  </a:lnTo>
                  <a:lnTo>
                    <a:pt x="6049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0" name="Google Shape;980;p35"/>
            <p:cNvSpPr/>
            <p:nvPr/>
          </p:nvSpPr>
          <p:spPr>
            <a:xfrm>
              <a:off x="7309800" y="3485880"/>
              <a:ext cx="1834200" cy="1657080"/>
            </a:xfrm>
            <a:custGeom>
              <a:rect b="b" l="l" r="r" t="t"/>
              <a:pathLst>
                <a:path extrusionOk="0" h="59812" w="57317">
                  <a:moveTo>
                    <a:pt x="57316" y="0"/>
                  </a:moveTo>
                  <a:lnTo>
                    <a:pt x="0" y="59812"/>
                  </a:lnTo>
                  <a:lnTo>
                    <a:pt x="529" y="59812"/>
                  </a:lnTo>
                  <a:lnTo>
                    <a:pt x="57316" y="605"/>
                  </a:lnTo>
                  <a:lnTo>
                    <a:pt x="5731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1" name="Google Shape;981;p35"/>
            <p:cNvSpPr/>
            <p:nvPr/>
          </p:nvSpPr>
          <p:spPr>
            <a:xfrm>
              <a:off x="7411320" y="3578040"/>
              <a:ext cx="1732680" cy="1564920"/>
            </a:xfrm>
            <a:custGeom>
              <a:rect b="b" l="l" r="r" t="t"/>
              <a:pathLst>
                <a:path extrusionOk="0" h="56485" w="54142">
                  <a:moveTo>
                    <a:pt x="54141" y="0"/>
                  </a:moveTo>
                  <a:lnTo>
                    <a:pt x="1" y="56485"/>
                  </a:lnTo>
                  <a:lnTo>
                    <a:pt x="530" y="56485"/>
                  </a:lnTo>
                  <a:lnTo>
                    <a:pt x="54141" y="605"/>
                  </a:lnTo>
                  <a:lnTo>
                    <a:pt x="541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2" name="Google Shape;982;p35"/>
            <p:cNvSpPr/>
            <p:nvPr/>
          </p:nvSpPr>
          <p:spPr>
            <a:xfrm>
              <a:off x="7515360" y="3670560"/>
              <a:ext cx="1628640" cy="1472760"/>
            </a:xfrm>
            <a:custGeom>
              <a:rect b="b" l="l" r="r" t="t"/>
              <a:pathLst>
                <a:path extrusionOk="0" h="53158" w="50890">
                  <a:moveTo>
                    <a:pt x="50889" y="1"/>
                  </a:moveTo>
                  <a:lnTo>
                    <a:pt x="0" y="53158"/>
                  </a:lnTo>
                  <a:lnTo>
                    <a:pt x="530" y="53158"/>
                  </a:lnTo>
                  <a:lnTo>
                    <a:pt x="50889" y="605"/>
                  </a:lnTo>
                  <a:lnTo>
                    <a:pt x="5088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3" name="Google Shape;983;p35"/>
            <p:cNvSpPr/>
            <p:nvPr/>
          </p:nvSpPr>
          <p:spPr>
            <a:xfrm>
              <a:off x="7617240" y="3762720"/>
              <a:ext cx="1527120" cy="1380600"/>
            </a:xfrm>
            <a:custGeom>
              <a:rect b="b" l="l" r="r" t="t"/>
              <a:pathLst>
                <a:path extrusionOk="0" h="49831" w="47714">
                  <a:moveTo>
                    <a:pt x="47713" y="1"/>
                  </a:moveTo>
                  <a:lnTo>
                    <a:pt x="0" y="49831"/>
                  </a:lnTo>
                  <a:lnTo>
                    <a:pt x="529" y="49831"/>
                  </a:lnTo>
                  <a:lnTo>
                    <a:pt x="47713" y="605"/>
                  </a:lnTo>
                  <a:lnTo>
                    <a:pt x="4771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4" name="Google Shape;984;p35"/>
            <p:cNvSpPr/>
            <p:nvPr/>
          </p:nvSpPr>
          <p:spPr>
            <a:xfrm>
              <a:off x="7718760" y="3854880"/>
              <a:ext cx="1425240" cy="1288440"/>
            </a:xfrm>
            <a:custGeom>
              <a:rect b="b" l="l" r="r" t="t"/>
              <a:pathLst>
                <a:path extrusionOk="0" h="46504" w="44538">
                  <a:moveTo>
                    <a:pt x="44537" y="1"/>
                  </a:moveTo>
                  <a:lnTo>
                    <a:pt x="0" y="46504"/>
                  </a:lnTo>
                  <a:lnTo>
                    <a:pt x="529" y="46504"/>
                  </a:lnTo>
                  <a:lnTo>
                    <a:pt x="44537" y="606"/>
                  </a:lnTo>
                  <a:lnTo>
                    <a:pt x="4453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5" name="Google Shape;985;p35"/>
            <p:cNvSpPr/>
            <p:nvPr/>
          </p:nvSpPr>
          <p:spPr>
            <a:xfrm>
              <a:off x="7820280" y="3947040"/>
              <a:ext cx="1323720" cy="1196280"/>
            </a:xfrm>
            <a:custGeom>
              <a:rect b="b" l="l" r="r" t="t"/>
              <a:pathLst>
                <a:path extrusionOk="0" h="43177" w="41363">
                  <a:moveTo>
                    <a:pt x="41362" y="1"/>
                  </a:moveTo>
                  <a:lnTo>
                    <a:pt x="1" y="43177"/>
                  </a:lnTo>
                  <a:lnTo>
                    <a:pt x="530" y="43177"/>
                  </a:lnTo>
                  <a:lnTo>
                    <a:pt x="41362" y="606"/>
                  </a:lnTo>
                  <a:lnTo>
                    <a:pt x="4136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6" name="Google Shape;986;p35"/>
            <p:cNvSpPr/>
            <p:nvPr/>
          </p:nvSpPr>
          <p:spPr>
            <a:xfrm>
              <a:off x="7922160" y="4039200"/>
              <a:ext cx="1221840" cy="1104120"/>
            </a:xfrm>
            <a:custGeom>
              <a:rect b="b" l="l" r="r" t="t"/>
              <a:pathLst>
                <a:path extrusionOk="0" h="39850" w="38187">
                  <a:moveTo>
                    <a:pt x="38186" y="1"/>
                  </a:moveTo>
                  <a:lnTo>
                    <a:pt x="1" y="39850"/>
                  </a:lnTo>
                  <a:lnTo>
                    <a:pt x="530" y="39850"/>
                  </a:lnTo>
                  <a:lnTo>
                    <a:pt x="38186" y="530"/>
                  </a:lnTo>
                  <a:lnTo>
                    <a:pt x="3818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7" name="Google Shape;987;p35"/>
            <p:cNvSpPr/>
            <p:nvPr/>
          </p:nvSpPr>
          <p:spPr>
            <a:xfrm>
              <a:off x="8023680" y="4131360"/>
              <a:ext cx="1120320" cy="1011960"/>
            </a:xfrm>
            <a:custGeom>
              <a:rect b="b" l="l" r="r" t="t"/>
              <a:pathLst>
                <a:path extrusionOk="0" h="36523" w="35011">
                  <a:moveTo>
                    <a:pt x="35010" y="1"/>
                  </a:moveTo>
                  <a:lnTo>
                    <a:pt x="1" y="36523"/>
                  </a:lnTo>
                  <a:lnTo>
                    <a:pt x="530" y="36523"/>
                  </a:lnTo>
                  <a:lnTo>
                    <a:pt x="35010" y="530"/>
                  </a:lnTo>
                  <a:lnTo>
                    <a:pt x="3501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8" name="Google Shape;988;p35"/>
            <p:cNvSpPr/>
            <p:nvPr/>
          </p:nvSpPr>
          <p:spPr>
            <a:xfrm>
              <a:off x="8125560" y="4223520"/>
              <a:ext cx="1018800" cy="919440"/>
            </a:xfrm>
            <a:custGeom>
              <a:rect b="b" l="l" r="r" t="t"/>
              <a:pathLst>
                <a:path extrusionOk="0" h="33196" w="31835">
                  <a:moveTo>
                    <a:pt x="31834" y="1"/>
                  </a:moveTo>
                  <a:lnTo>
                    <a:pt x="0" y="33196"/>
                  </a:lnTo>
                  <a:lnTo>
                    <a:pt x="530" y="33196"/>
                  </a:lnTo>
                  <a:lnTo>
                    <a:pt x="31834" y="530"/>
                  </a:lnTo>
                  <a:lnTo>
                    <a:pt x="3183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89" name="Google Shape;989;p35"/>
            <p:cNvSpPr/>
            <p:nvPr/>
          </p:nvSpPr>
          <p:spPr>
            <a:xfrm>
              <a:off x="8227080" y="4315680"/>
              <a:ext cx="916920" cy="827280"/>
            </a:xfrm>
            <a:custGeom>
              <a:rect b="b" l="l" r="r" t="t"/>
              <a:pathLst>
                <a:path extrusionOk="0" h="29869" w="28659">
                  <a:moveTo>
                    <a:pt x="28658" y="1"/>
                  </a:moveTo>
                  <a:lnTo>
                    <a:pt x="0" y="29869"/>
                  </a:lnTo>
                  <a:lnTo>
                    <a:pt x="605" y="29869"/>
                  </a:lnTo>
                  <a:lnTo>
                    <a:pt x="28658" y="530"/>
                  </a:lnTo>
                  <a:lnTo>
                    <a:pt x="2865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90" name="Google Shape;990;p35"/>
            <p:cNvSpPr/>
            <p:nvPr/>
          </p:nvSpPr>
          <p:spPr>
            <a:xfrm>
              <a:off x="8331120" y="4408200"/>
              <a:ext cx="812880" cy="735120"/>
            </a:xfrm>
            <a:custGeom>
              <a:rect b="b" l="l" r="r" t="t"/>
              <a:pathLst>
                <a:path extrusionOk="0" h="26541" w="25408">
                  <a:moveTo>
                    <a:pt x="25407" y="0"/>
                  </a:moveTo>
                  <a:lnTo>
                    <a:pt x="1" y="26541"/>
                  </a:lnTo>
                  <a:lnTo>
                    <a:pt x="530" y="26541"/>
                  </a:lnTo>
                  <a:lnTo>
                    <a:pt x="25407" y="529"/>
                  </a:lnTo>
                  <a:lnTo>
                    <a:pt x="254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91" name="Google Shape;991;p35"/>
            <p:cNvSpPr/>
            <p:nvPr/>
          </p:nvSpPr>
          <p:spPr>
            <a:xfrm>
              <a:off x="8433000" y="4500360"/>
              <a:ext cx="711360" cy="642960"/>
            </a:xfrm>
            <a:custGeom>
              <a:rect b="b" l="l" r="r" t="t"/>
              <a:pathLst>
                <a:path extrusionOk="0" h="23214" w="22232">
                  <a:moveTo>
                    <a:pt x="22231" y="0"/>
                  </a:moveTo>
                  <a:lnTo>
                    <a:pt x="1" y="23214"/>
                  </a:lnTo>
                  <a:lnTo>
                    <a:pt x="530" y="23214"/>
                  </a:lnTo>
                  <a:lnTo>
                    <a:pt x="22231" y="529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92" name="Google Shape;992;p35"/>
            <p:cNvSpPr/>
            <p:nvPr/>
          </p:nvSpPr>
          <p:spPr>
            <a:xfrm>
              <a:off x="8534520" y="4592520"/>
              <a:ext cx="609480" cy="550800"/>
            </a:xfrm>
            <a:custGeom>
              <a:rect b="b" l="l" r="r" t="t"/>
              <a:pathLst>
                <a:path extrusionOk="0" h="19887" w="19056">
                  <a:moveTo>
                    <a:pt x="19055" y="0"/>
                  </a:moveTo>
                  <a:lnTo>
                    <a:pt x="0" y="19887"/>
                  </a:lnTo>
                  <a:lnTo>
                    <a:pt x="530" y="19887"/>
                  </a:lnTo>
                  <a:lnTo>
                    <a:pt x="19055" y="530"/>
                  </a:lnTo>
                  <a:lnTo>
                    <a:pt x="1905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93" name="Google Shape;993;p35"/>
            <p:cNvSpPr/>
            <p:nvPr/>
          </p:nvSpPr>
          <p:spPr>
            <a:xfrm>
              <a:off x="8636040" y="4684680"/>
              <a:ext cx="507960" cy="458640"/>
            </a:xfrm>
            <a:custGeom>
              <a:rect b="b" l="l" r="r" t="t"/>
              <a:pathLst>
                <a:path extrusionOk="0" h="16560" w="15880">
                  <a:moveTo>
                    <a:pt x="15879" y="0"/>
                  </a:moveTo>
                  <a:lnTo>
                    <a:pt x="0" y="16560"/>
                  </a:lnTo>
                  <a:lnTo>
                    <a:pt x="530" y="16560"/>
                  </a:lnTo>
                  <a:lnTo>
                    <a:pt x="15879" y="530"/>
                  </a:lnTo>
                  <a:lnTo>
                    <a:pt x="1587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94" name="Google Shape;994;p35"/>
            <p:cNvSpPr/>
            <p:nvPr/>
          </p:nvSpPr>
          <p:spPr>
            <a:xfrm>
              <a:off x="8737920" y="4776840"/>
              <a:ext cx="406440" cy="366480"/>
            </a:xfrm>
            <a:custGeom>
              <a:rect b="b" l="l" r="r" t="t"/>
              <a:pathLst>
                <a:path extrusionOk="0" h="13233" w="12704">
                  <a:moveTo>
                    <a:pt x="12703" y="0"/>
                  </a:moveTo>
                  <a:lnTo>
                    <a:pt x="0" y="13233"/>
                  </a:lnTo>
                  <a:lnTo>
                    <a:pt x="529" y="13233"/>
                  </a:lnTo>
                  <a:lnTo>
                    <a:pt x="12703" y="53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95" name="Google Shape;995;p35"/>
            <p:cNvSpPr/>
            <p:nvPr/>
          </p:nvSpPr>
          <p:spPr>
            <a:xfrm>
              <a:off x="8839440" y="4869000"/>
              <a:ext cx="304560" cy="274320"/>
            </a:xfrm>
            <a:custGeom>
              <a:rect b="b" l="l" r="r" t="t"/>
              <a:pathLst>
                <a:path extrusionOk="0" h="9906" w="9529">
                  <a:moveTo>
                    <a:pt x="9528" y="0"/>
                  </a:moveTo>
                  <a:lnTo>
                    <a:pt x="1" y="9906"/>
                  </a:lnTo>
                  <a:lnTo>
                    <a:pt x="530" y="9906"/>
                  </a:lnTo>
                  <a:lnTo>
                    <a:pt x="9528" y="530"/>
                  </a:lnTo>
                  <a:lnTo>
                    <a:pt x="9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96" name="Google Shape;996;p35"/>
            <p:cNvSpPr/>
            <p:nvPr/>
          </p:nvSpPr>
          <p:spPr>
            <a:xfrm>
              <a:off x="8940960" y="4961160"/>
              <a:ext cx="203040" cy="181800"/>
            </a:xfrm>
            <a:custGeom>
              <a:rect b="b" l="l" r="r" t="t"/>
              <a:pathLst>
                <a:path extrusionOk="0" h="6579" w="6353">
                  <a:moveTo>
                    <a:pt x="6352" y="0"/>
                  </a:moveTo>
                  <a:lnTo>
                    <a:pt x="1" y="6579"/>
                  </a:lnTo>
                  <a:lnTo>
                    <a:pt x="606" y="6579"/>
                  </a:lnTo>
                  <a:lnTo>
                    <a:pt x="6352" y="530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997" name="Google Shape;997;p35"/>
            <p:cNvSpPr/>
            <p:nvPr/>
          </p:nvSpPr>
          <p:spPr>
            <a:xfrm>
              <a:off x="9045360" y="5053320"/>
              <a:ext cx="99000" cy="89640"/>
            </a:xfrm>
            <a:custGeom>
              <a:rect b="b" l="l" r="r" t="t"/>
              <a:pathLst>
                <a:path extrusionOk="0" h="3252" w="3101">
                  <a:moveTo>
                    <a:pt x="3100" y="1"/>
                  </a:moveTo>
                  <a:lnTo>
                    <a:pt x="0" y="3252"/>
                  </a:lnTo>
                  <a:lnTo>
                    <a:pt x="529" y="3252"/>
                  </a:lnTo>
                  <a:lnTo>
                    <a:pt x="3100" y="53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</p:grpSp>
      <p:sp>
        <p:nvSpPr>
          <p:cNvPr id="998" name="Google Shape;998;p35"/>
          <p:cNvSpPr txBox="1"/>
          <p:nvPr>
            <p:ph type="title"/>
          </p:nvPr>
        </p:nvSpPr>
        <p:spPr>
          <a:xfrm>
            <a:off x="713160" y="53964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9" name="Google Shape;999;p35"/>
          <p:cNvSpPr txBox="1"/>
          <p:nvPr>
            <p:ph idx="1" type="body"/>
          </p:nvPr>
        </p:nvSpPr>
        <p:spPr>
          <a:xfrm>
            <a:off x="713160" y="1247040"/>
            <a:ext cx="7717320" cy="3356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00" name="Google Shape;1000;p35"/>
          <p:cNvGrpSpPr/>
          <p:nvPr/>
        </p:nvGrpSpPr>
        <p:grpSpPr>
          <a:xfrm>
            <a:off x="70920" y="3722760"/>
            <a:ext cx="757080" cy="1318320"/>
            <a:chOff x="70920" y="3722760"/>
            <a:chExt cx="757080" cy="1318320"/>
          </a:xfrm>
        </p:grpSpPr>
        <p:sp>
          <p:nvSpPr>
            <p:cNvPr id="1001" name="Google Shape;1001;p35"/>
            <p:cNvSpPr/>
            <p:nvPr/>
          </p:nvSpPr>
          <p:spPr>
            <a:xfrm rot="-5400000">
              <a:off x="299160" y="3722760"/>
              <a:ext cx="376920" cy="37692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 rot="-5400000">
              <a:off x="70920" y="4237920"/>
              <a:ext cx="500760" cy="50076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 rot="-5400000">
              <a:off x="572040" y="4785120"/>
              <a:ext cx="255960" cy="25596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35"/>
          <p:cNvGrpSpPr/>
          <p:nvPr/>
        </p:nvGrpSpPr>
        <p:grpSpPr>
          <a:xfrm>
            <a:off x="7997400" y="83520"/>
            <a:ext cx="1071000" cy="639360"/>
            <a:chOff x="7997400" y="83520"/>
            <a:chExt cx="1071000" cy="639360"/>
          </a:xfrm>
        </p:grpSpPr>
        <p:sp>
          <p:nvSpPr>
            <p:cNvPr id="1005" name="Google Shape;1005;p35"/>
            <p:cNvSpPr/>
            <p:nvPr/>
          </p:nvSpPr>
          <p:spPr>
            <a:xfrm rot="5400000">
              <a:off x="8566920" y="221400"/>
              <a:ext cx="501480" cy="5014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 rot="5400000">
              <a:off x="7997400" y="83520"/>
              <a:ext cx="377640" cy="377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81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8"/>
          <p:cNvGrpSpPr/>
          <p:nvPr/>
        </p:nvGrpSpPr>
        <p:grpSpPr>
          <a:xfrm>
            <a:off x="0" y="-2880"/>
            <a:ext cx="9144360" cy="5146200"/>
            <a:chOff x="0" y="-2880"/>
            <a:chExt cx="9144360" cy="5146200"/>
          </a:xfrm>
        </p:grpSpPr>
        <p:sp>
          <p:nvSpPr>
            <p:cNvPr id="1057" name="Google Shape;1057;p38"/>
            <p:cNvSpPr/>
            <p:nvPr/>
          </p:nvSpPr>
          <p:spPr>
            <a:xfrm>
              <a:off x="29239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58" name="Google Shape;1058;p38"/>
            <p:cNvSpPr/>
            <p:nvPr/>
          </p:nvSpPr>
          <p:spPr>
            <a:xfrm>
              <a:off x="3637800" y="171000"/>
              <a:ext cx="5506200" cy="4972320"/>
            </a:xfrm>
            <a:custGeom>
              <a:rect b="b" l="l" r="r" t="t"/>
              <a:pathLst>
                <a:path extrusionOk="0" h="179436" w="172026">
                  <a:moveTo>
                    <a:pt x="172025" y="0"/>
                  </a:moveTo>
                  <a:lnTo>
                    <a:pt x="1" y="179435"/>
                  </a:lnTo>
                  <a:lnTo>
                    <a:pt x="530" y="179435"/>
                  </a:lnTo>
                  <a:lnTo>
                    <a:pt x="172025" y="529"/>
                  </a:lnTo>
                  <a:lnTo>
                    <a:pt x="1720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59" name="Google Shape;1059;p38"/>
            <p:cNvSpPr/>
            <p:nvPr/>
          </p:nvSpPr>
          <p:spPr>
            <a:xfrm>
              <a:off x="3739680" y="263160"/>
              <a:ext cx="5404680" cy="4880160"/>
            </a:xfrm>
            <a:custGeom>
              <a:rect b="b" l="l" r="r" t="t"/>
              <a:pathLst>
                <a:path extrusionOk="0" h="176108" w="168850">
                  <a:moveTo>
                    <a:pt x="168849" y="0"/>
                  </a:moveTo>
                  <a:lnTo>
                    <a:pt x="1" y="176108"/>
                  </a:lnTo>
                  <a:lnTo>
                    <a:pt x="605" y="176108"/>
                  </a:lnTo>
                  <a:lnTo>
                    <a:pt x="168849" y="529"/>
                  </a:lnTo>
                  <a:lnTo>
                    <a:pt x="16884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0" name="Google Shape;1060;p38"/>
            <p:cNvSpPr/>
            <p:nvPr/>
          </p:nvSpPr>
          <p:spPr>
            <a:xfrm>
              <a:off x="4352040" y="816480"/>
              <a:ext cx="4792320" cy="4326840"/>
            </a:xfrm>
            <a:custGeom>
              <a:rect b="b" l="l" r="r" t="t"/>
              <a:pathLst>
                <a:path extrusionOk="0" h="156146" w="149719">
                  <a:moveTo>
                    <a:pt x="149718" y="1"/>
                  </a:moveTo>
                  <a:lnTo>
                    <a:pt x="0" y="156146"/>
                  </a:lnTo>
                  <a:lnTo>
                    <a:pt x="530" y="156146"/>
                  </a:lnTo>
                  <a:lnTo>
                    <a:pt x="149718" y="530"/>
                  </a:lnTo>
                  <a:lnTo>
                    <a:pt x="14971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1" name="Google Shape;1061;p38"/>
            <p:cNvSpPr/>
            <p:nvPr/>
          </p:nvSpPr>
          <p:spPr>
            <a:xfrm>
              <a:off x="4761000" y="1185120"/>
              <a:ext cx="4383000" cy="3958200"/>
            </a:xfrm>
            <a:custGeom>
              <a:rect b="b" l="l" r="r" t="t"/>
              <a:pathLst>
                <a:path extrusionOk="0" h="142838" w="136940">
                  <a:moveTo>
                    <a:pt x="136939" y="1"/>
                  </a:moveTo>
                  <a:lnTo>
                    <a:pt x="0" y="142838"/>
                  </a:lnTo>
                  <a:lnTo>
                    <a:pt x="529" y="142838"/>
                  </a:lnTo>
                  <a:lnTo>
                    <a:pt x="136939" y="530"/>
                  </a:lnTo>
                  <a:lnTo>
                    <a:pt x="13693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2" name="Google Shape;1062;p38"/>
            <p:cNvSpPr/>
            <p:nvPr/>
          </p:nvSpPr>
          <p:spPr>
            <a:xfrm>
              <a:off x="0" y="-2880"/>
              <a:ext cx="72360" cy="64800"/>
            </a:xfrm>
            <a:custGeom>
              <a:rect b="b" l="l" r="r" t="t"/>
              <a:pathLst>
                <a:path extrusionOk="0" h="2345" w="2269">
                  <a:moveTo>
                    <a:pt x="1739" y="0"/>
                  </a:moveTo>
                  <a:lnTo>
                    <a:pt x="0" y="1815"/>
                  </a:lnTo>
                  <a:lnTo>
                    <a:pt x="0" y="2344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3" name="Google Shape;1063;p38"/>
            <p:cNvSpPr/>
            <p:nvPr/>
          </p:nvSpPr>
          <p:spPr>
            <a:xfrm>
              <a:off x="0" y="-2880"/>
              <a:ext cx="173880" cy="156960"/>
            </a:xfrm>
            <a:custGeom>
              <a:rect b="b" l="l" r="r" t="t"/>
              <a:pathLst>
                <a:path extrusionOk="0" h="5672" w="5445">
                  <a:moveTo>
                    <a:pt x="4915" y="0"/>
                  </a:moveTo>
                  <a:lnTo>
                    <a:pt x="0" y="5142"/>
                  </a:lnTo>
                  <a:lnTo>
                    <a:pt x="0" y="5671"/>
                  </a:lnTo>
                  <a:lnTo>
                    <a:pt x="544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4" name="Google Shape;1064;p38"/>
            <p:cNvSpPr/>
            <p:nvPr/>
          </p:nvSpPr>
          <p:spPr>
            <a:xfrm>
              <a:off x="0" y="-2880"/>
              <a:ext cx="275760" cy="249120"/>
            </a:xfrm>
            <a:custGeom>
              <a:rect b="b" l="l" r="r" t="t"/>
              <a:pathLst>
                <a:path extrusionOk="0" h="8999" w="8621">
                  <a:moveTo>
                    <a:pt x="8091" y="0"/>
                  </a:moveTo>
                  <a:lnTo>
                    <a:pt x="0" y="8469"/>
                  </a:lnTo>
                  <a:lnTo>
                    <a:pt x="0" y="8998"/>
                  </a:lnTo>
                  <a:lnTo>
                    <a:pt x="862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5" name="Google Shape;1065;p38"/>
            <p:cNvSpPr/>
            <p:nvPr/>
          </p:nvSpPr>
          <p:spPr>
            <a:xfrm>
              <a:off x="0" y="-2880"/>
              <a:ext cx="377280" cy="341280"/>
            </a:xfrm>
            <a:custGeom>
              <a:rect b="b" l="l" r="r" t="t"/>
              <a:pathLst>
                <a:path extrusionOk="0" h="12326" w="11796">
                  <a:moveTo>
                    <a:pt x="11267" y="0"/>
                  </a:moveTo>
                  <a:lnTo>
                    <a:pt x="0" y="11796"/>
                  </a:lnTo>
                  <a:lnTo>
                    <a:pt x="0" y="12325"/>
                  </a:lnTo>
                  <a:lnTo>
                    <a:pt x="1179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6" name="Google Shape;1066;p38"/>
            <p:cNvSpPr/>
            <p:nvPr/>
          </p:nvSpPr>
          <p:spPr>
            <a:xfrm>
              <a:off x="0" y="-2880"/>
              <a:ext cx="478800" cy="433440"/>
            </a:xfrm>
            <a:custGeom>
              <a:rect b="b" l="l" r="r" t="t"/>
              <a:pathLst>
                <a:path extrusionOk="0" h="15653" w="14972">
                  <a:moveTo>
                    <a:pt x="14443" y="0"/>
                  </a:moveTo>
                  <a:lnTo>
                    <a:pt x="0" y="15123"/>
                  </a:lnTo>
                  <a:lnTo>
                    <a:pt x="0" y="15652"/>
                  </a:lnTo>
                  <a:lnTo>
                    <a:pt x="1497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7" name="Google Shape;1067;p38"/>
            <p:cNvSpPr/>
            <p:nvPr/>
          </p:nvSpPr>
          <p:spPr>
            <a:xfrm>
              <a:off x="0" y="-2880"/>
              <a:ext cx="580680" cy="525600"/>
            </a:xfrm>
            <a:custGeom>
              <a:rect b="b" l="l" r="r" t="t"/>
              <a:pathLst>
                <a:path extrusionOk="0" h="18980" w="18148">
                  <a:moveTo>
                    <a:pt x="17694" y="0"/>
                  </a:moveTo>
                  <a:lnTo>
                    <a:pt x="0" y="18450"/>
                  </a:lnTo>
                  <a:lnTo>
                    <a:pt x="0" y="18979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8" name="Google Shape;1068;p38"/>
            <p:cNvSpPr/>
            <p:nvPr/>
          </p:nvSpPr>
          <p:spPr>
            <a:xfrm>
              <a:off x="0" y="-2880"/>
              <a:ext cx="684720" cy="617760"/>
            </a:xfrm>
            <a:custGeom>
              <a:rect b="b" l="l" r="r" t="t"/>
              <a:pathLst>
                <a:path extrusionOk="0" h="22307" w="21400">
                  <a:moveTo>
                    <a:pt x="20870" y="0"/>
                  </a:moveTo>
                  <a:lnTo>
                    <a:pt x="0" y="21777"/>
                  </a:lnTo>
                  <a:lnTo>
                    <a:pt x="0" y="22306"/>
                  </a:lnTo>
                  <a:lnTo>
                    <a:pt x="213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69" name="Google Shape;1069;p38"/>
            <p:cNvSpPr/>
            <p:nvPr/>
          </p:nvSpPr>
          <p:spPr>
            <a:xfrm>
              <a:off x="0" y="-2880"/>
              <a:ext cx="786240" cy="709920"/>
            </a:xfrm>
            <a:custGeom>
              <a:rect b="b" l="l" r="r" t="t"/>
              <a:pathLst>
                <a:path extrusionOk="0" h="25634" w="24575">
                  <a:moveTo>
                    <a:pt x="24046" y="0"/>
                  </a:moveTo>
                  <a:lnTo>
                    <a:pt x="0" y="25104"/>
                  </a:lnTo>
                  <a:lnTo>
                    <a:pt x="0" y="25634"/>
                  </a:lnTo>
                  <a:lnTo>
                    <a:pt x="245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0" name="Google Shape;1070;p38"/>
            <p:cNvSpPr/>
            <p:nvPr/>
          </p:nvSpPr>
          <p:spPr>
            <a:xfrm>
              <a:off x="0" y="-2880"/>
              <a:ext cx="888120" cy="802080"/>
            </a:xfrm>
            <a:custGeom>
              <a:rect b="b" l="l" r="r" t="t"/>
              <a:pathLst>
                <a:path extrusionOk="0" h="28961" w="27751">
                  <a:moveTo>
                    <a:pt x="27221" y="0"/>
                  </a:moveTo>
                  <a:lnTo>
                    <a:pt x="0" y="28431"/>
                  </a:lnTo>
                  <a:lnTo>
                    <a:pt x="0" y="28961"/>
                  </a:lnTo>
                  <a:lnTo>
                    <a:pt x="2775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1" name="Google Shape;1071;p38"/>
            <p:cNvSpPr/>
            <p:nvPr/>
          </p:nvSpPr>
          <p:spPr>
            <a:xfrm>
              <a:off x="0" y="-2880"/>
              <a:ext cx="989640" cy="894600"/>
            </a:xfrm>
            <a:custGeom>
              <a:rect b="b" l="l" r="r" t="t"/>
              <a:pathLst>
                <a:path extrusionOk="0" h="32288" w="30927">
                  <a:moveTo>
                    <a:pt x="30397" y="0"/>
                  </a:moveTo>
                  <a:lnTo>
                    <a:pt x="0" y="31683"/>
                  </a:lnTo>
                  <a:lnTo>
                    <a:pt x="0" y="32288"/>
                  </a:lnTo>
                  <a:lnTo>
                    <a:pt x="3092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2" name="Google Shape;1072;p38"/>
            <p:cNvSpPr/>
            <p:nvPr/>
          </p:nvSpPr>
          <p:spPr>
            <a:xfrm>
              <a:off x="0" y="-2880"/>
              <a:ext cx="1091160" cy="986760"/>
            </a:xfrm>
            <a:custGeom>
              <a:rect b="b" l="l" r="r" t="t"/>
              <a:pathLst>
                <a:path extrusionOk="0" h="35615" w="34103">
                  <a:moveTo>
                    <a:pt x="33573" y="0"/>
                  </a:moveTo>
                  <a:lnTo>
                    <a:pt x="0" y="35010"/>
                  </a:lnTo>
                  <a:lnTo>
                    <a:pt x="0" y="35615"/>
                  </a:lnTo>
                  <a:lnTo>
                    <a:pt x="341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3" name="Google Shape;1073;p38"/>
            <p:cNvSpPr/>
            <p:nvPr/>
          </p:nvSpPr>
          <p:spPr>
            <a:xfrm>
              <a:off x="0" y="-2880"/>
              <a:ext cx="1193040" cy="1078920"/>
            </a:xfrm>
            <a:custGeom>
              <a:rect b="b" l="l" r="r" t="t"/>
              <a:pathLst>
                <a:path extrusionOk="0" h="38942" w="37279">
                  <a:moveTo>
                    <a:pt x="36749" y="0"/>
                  </a:moveTo>
                  <a:lnTo>
                    <a:pt x="0" y="38337"/>
                  </a:lnTo>
                  <a:lnTo>
                    <a:pt x="0" y="38942"/>
                  </a:lnTo>
                  <a:lnTo>
                    <a:pt x="372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4" name="Google Shape;1074;p38"/>
            <p:cNvSpPr/>
            <p:nvPr/>
          </p:nvSpPr>
          <p:spPr>
            <a:xfrm>
              <a:off x="0" y="-2880"/>
              <a:ext cx="1297080" cy="1171080"/>
            </a:xfrm>
            <a:custGeom>
              <a:rect b="b" l="l" r="r" t="t"/>
              <a:pathLst>
                <a:path extrusionOk="0" h="42269" w="40530">
                  <a:moveTo>
                    <a:pt x="40000" y="0"/>
                  </a:moveTo>
                  <a:lnTo>
                    <a:pt x="0" y="41664"/>
                  </a:lnTo>
                  <a:lnTo>
                    <a:pt x="0" y="42269"/>
                  </a:lnTo>
                  <a:lnTo>
                    <a:pt x="4053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5" name="Google Shape;1075;p38"/>
            <p:cNvSpPr/>
            <p:nvPr/>
          </p:nvSpPr>
          <p:spPr>
            <a:xfrm>
              <a:off x="0" y="-2880"/>
              <a:ext cx="1398600" cy="1263240"/>
            </a:xfrm>
            <a:custGeom>
              <a:rect b="b" l="l" r="r" t="t"/>
              <a:pathLst>
                <a:path extrusionOk="0" h="45596" w="43706">
                  <a:moveTo>
                    <a:pt x="43176" y="0"/>
                  </a:moveTo>
                  <a:lnTo>
                    <a:pt x="0" y="44991"/>
                  </a:lnTo>
                  <a:lnTo>
                    <a:pt x="0" y="45596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6" name="Google Shape;1076;p38"/>
            <p:cNvSpPr/>
            <p:nvPr/>
          </p:nvSpPr>
          <p:spPr>
            <a:xfrm>
              <a:off x="0" y="-2880"/>
              <a:ext cx="1500480" cy="1355400"/>
            </a:xfrm>
            <a:custGeom>
              <a:rect b="b" l="l" r="r" t="t"/>
              <a:pathLst>
                <a:path extrusionOk="0" h="48924" w="46882">
                  <a:moveTo>
                    <a:pt x="46352" y="0"/>
                  </a:moveTo>
                  <a:lnTo>
                    <a:pt x="0" y="48318"/>
                  </a:lnTo>
                  <a:lnTo>
                    <a:pt x="0" y="48923"/>
                  </a:lnTo>
                  <a:lnTo>
                    <a:pt x="4688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7" name="Google Shape;1077;p38"/>
            <p:cNvSpPr/>
            <p:nvPr/>
          </p:nvSpPr>
          <p:spPr>
            <a:xfrm>
              <a:off x="0" y="-2880"/>
              <a:ext cx="1602000" cy="1447560"/>
            </a:xfrm>
            <a:custGeom>
              <a:rect b="b" l="l" r="r" t="t"/>
              <a:pathLst>
                <a:path extrusionOk="0" h="52251" w="50058">
                  <a:moveTo>
                    <a:pt x="49528" y="0"/>
                  </a:moveTo>
                  <a:lnTo>
                    <a:pt x="0" y="51645"/>
                  </a:lnTo>
                  <a:lnTo>
                    <a:pt x="0" y="52250"/>
                  </a:lnTo>
                  <a:lnTo>
                    <a:pt x="5005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8" name="Google Shape;1078;p38"/>
            <p:cNvSpPr/>
            <p:nvPr/>
          </p:nvSpPr>
          <p:spPr>
            <a:xfrm>
              <a:off x="0" y="-2880"/>
              <a:ext cx="1703520" cy="1537560"/>
            </a:xfrm>
            <a:custGeom>
              <a:rect b="b" l="l" r="r" t="t"/>
              <a:pathLst>
                <a:path extrusionOk="0" h="55502" w="53234">
                  <a:moveTo>
                    <a:pt x="52704" y="0"/>
                  </a:moveTo>
                  <a:lnTo>
                    <a:pt x="0" y="54972"/>
                  </a:lnTo>
                  <a:lnTo>
                    <a:pt x="0" y="55502"/>
                  </a:lnTo>
                  <a:lnTo>
                    <a:pt x="5323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79" name="Google Shape;1079;p38"/>
            <p:cNvSpPr/>
            <p:nvPr/>
          </p:nvSpPr>
          <p:spPr>
            <a:xfrm>
              <a:off x="0" y="-2880"/>
              <a:ext cx="1805400" cy="1630080"/>
            </a:xfrm>
            <a:custGeom>
              <a:rect b="b" l="l" r="r" t="t"/>
              <a:pathLst>
                <a:path extrusionOk="0" h="58829" w="56409">
                  <a:moveTo>
                    <a:pt x="55880" y="0"/>
                  </a:moveTo>
                  <a:lnTo>
                    <a:pt x="0" y="58299"/>
                  </a:lnTo>
                  <a:lnTo>
                    <a:pt x="0" y="58829"/>
                  </a:lnTo>
                  <a:lnTo>
                    <a:pt x="5640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0" name="Google Shape;1080;p38"/>
            <p:cNvSpPr/>
            <p:nvPr/>
          </p:nvSpPr>
          <p:spPr>
            <a:xfrm>
              <a:off x="0" y="-2880"/>
              <a:ext cx="1906920" cy="1722240"/>
            </a:xfrm>
            <a:custGeom>
              <a:rect b="b" l="l" r="r" t="t"/>
              <a:pathLst>
                <a:path extrusionOk="0" h="62156" w="59585">
                  <a:moveTo>
                    <a:pt x="59056" y="0"/>
                  </a:moveTo>
                  <a:lnTo>
                    <a:pt x="0" y="61626"/>
                  </a:lnTo>
                  <a:lnTo>
                    <a:pt x="0" y="62156"/>
                  </a:lnTo>
                  <a:lnTo>
                    <a:pt x="5958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1" name="Google Shape;1081;p38"/>
            <p:cNvSpPr/>
            <p:nvPr/>
          </p:nvSpPr>
          <p:spPr>
            <a:xfrm>
              <a:off x="0" y="-2880"/>
              <a:ext cx="2010960" cy="1814400"/>
            </a:xfrm>
            <a:custGeom>
              <a:rect b="b" l="l" r="r" t="t"/>
              <a:pathLst>
                <a:path extrusionOk="0" h="65483" w="62837">
                  <a:moveTo>
                    <a:pt x="62231" y="0"/>
                  </a:moveTo>
                  <a:lnTo>
                    <a:pt x="0" y="64953"/>
                  </a:lnTo>
                  <a:lnTo>
                    <a:pt x="0" y="65483"/>
                  </a:lnTo>
                  <a:lnTo>
                    <a:pt x="6283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2" name="Google Shape;1082;p38"/>
            <p:cNvSpPr/>
            <p:nvPr/>
          </p:nvSpPr>
          <p:spPr>
            <a:xfrm>
              <a:off x="0" y="-2880"/>
              <a:ext cx="2112840" cy="1906560"/>
            </a:xfrm>
            <a:custGeom>
              <a:rect b="b" l="l" r="r" t="t"/>
              <a:pathLst>
                <a:path extrusionOk="0" h="68810" w="66013">
                  <a:moveTo>
                    <a:pt x="65407" y="0"/>
                  </a:moveTo>
                  <a:lnTo>
                    <a:pt x="0" y="68281"/>
                  </a:lnTo>
                  <a:lnTo>
                    <a:pt x="0" y="68810"/>
                  </a:lnTo>
                  <a:lnTo>
                    <a:pt x="660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3" name="Google Shape;1083;p38"/>
            <p:cNvSpPr/>
            <p:nvPr/>
          </p:nvSpPr>
          <p:spPr>
            <a:xfrm>
              <a:off x="0" y="-2880"/>
              <a:ext cx="2214360" cy="1998720"/>
            </a:xfrm>
            <a:custGeom>
              <a:rect b="b" l="l" r="r" t="t"/>
              <a:pathLst>
                <a:path extrusionOk="0" h="72137" w="69188">
                  <a:moveTo>
                    <a:pt x="68659" y="0"/>
                  </a:moveTo>
                  <a:lnTo>
                    <a:pt x="0" y="71608"/>
                  </a:lnTo>
                  <a:lnTo>
                    <a:pt x="0" y="72137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4" name="Google Shape;1084;p38"/>
            <p:cNvSpPr/>
            <p:nvPr/>
          </p:nvSpPr>
          <p:spPr>
            <a:xfrm>
              <a:off x="0" y="-2880"/>
              <a:ext cx="2315880" cy="2090880"/>
            </a:xfrm>
            <a:custGeom>
              <a:rect b="b" l="l" r="r" t="t"/>
              <a:pathLst>
                <a:path extrusionOk="0" h="75464" w="72364">
                  <a:moveTo>
                    <a:pt x="71834" y="0"/>
                  </a:moveTo>
                  <a:lnTo>
                    <a:pt x="0" y="74935"/>
                  </a:lnTo>
                  <a:lnTo>
                    <a:pt x="0" y="75464"/>
                  </a:lnTo>
                  <a:lnTo>
                    <a:pt x="7236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5" name="Google Shape;1085;p38"/>
            <p:cNvSpPr/>
            <p:nvPr/>
          </p:nvSpPr>
          <p:spPr>
            <a:xfrm>
              <a:off x="0" y="-2880"/>
              <a:ext cx="2417760" cy="2183040"/>
            </a:xfrm>
            <a:custGeom>
              <a:rect b="b" l="l" r="r" t="t"/>
              <a:pathLst>
                <a:path extrusionOk="0" h="78792" w="75540">
                  <a:moveTo>
                    <a:pt x="75010" y="0"/>
                  </a:moveTo>
                  <a:lnTo>
                    <a:pt x="0" y="78262"/>
                  </a:lnTo>
                  <a:lnTo>
                    <a:pt x="0" y="78791"/>
                  </a:lnTo>
                  <a:lnTo>
                    <a:pt x="7554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6" name="Google Shape;1086;p38"/>
            <p:cNvSpPr/>
            <p:nvPr/>
          </p:nvSpPr>
          <p:spPr>
            <a:xfrm>
              <a:off x="0" y="-2880"/>
              <a:ext cx="2519280" cy="2275200"/>
            </a:xfrm>
            <a:custGeom>
              <a:rect b="b" l="l" r="r" t="t"/>
              <a:pathLst>
                <a:path extrusionOk="0" h="82119" w="78716">
                  <a:moveTo>
                    <a:pt x="78186" y="0"/>
                  </a:moveTo>
                  <a:lnTo>
                    <a:pt x="0" y="81589"/>
                  </a:lnTo>
                  <a:lnTo>
                    <a:pt x="0" y="82118"/>
                  </a:lnTo>
                  <a:lnTo>
                    <a:pt x="7871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7" name="Google Shape;1087;p38"/>
            <p:cNvSpPr/>
            <p:nvPr/>
          </p:nvSpPr>
          <p:spPr>
            <a:xfrm>
              <a:off x="0" y="-2880"/>
              <a:ext cx="2621160" cy="2367720"/>
            </a:xfrm>
            <a:custGeom>
              <a:rect b="b" l="l" r="r" t="t"/>
              <a:pathLst>
                <a:path extrusionOk="0" h="85446" w="81892">
                  <a:moveTo>
                    <a:pt x="81362" y="0"/>
                  </a:moveTo>
                  <a:lnTo>
                    <a:pt x="0" y="84916"/>
                  </a:lnTo>
                  <a:lnTo>
                    <a:pt x="0" y="85445"/>
                  </a:lnTo>
                  <a:lnTo>
                    <a:pt x="8189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8" name="Google Shape;1088;p38"/>
            <p:cNvSpPr/>
            <p:nvPr/>
          </p:nvSpPr>
          <p:spPr>
            <a:xfrm>
              <a:off x="0" y="-2880"/>
              <a:ext cx="2722680" cy="2459880"/>
            </a:xfrm>
            <a:custGeom>
              <a:rect b="b" l="l" r="r" t="t"/>
              <a:pathLst>
                <a:path extrusionOk="0" h="88773" w="85068">
                  <a:moveTo>
                    <a:pt x="84538" y="0"/>
                  </a:moveTo>
                  <a:lnTo>
                    <a:pt x="0" y="88243"/>
                  </a:lnTo>
                  <a:lnTo>
                    <a:pt x="0" y="88772"/>
                  </a:lnTo>
                  <a:lnTo>
                    <a:pt x="8506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89" name="Google Shape;1089;p38"/>
            <p:cNvSpPr/>
            <p:nvPr/>
          </p:nvSpPr>
          <p:spPr>
            <a:xfrm>
              <a:off x="0" y="-2880"/>
              <a:ext cx="2826720" cy="2552040"/>
            </a:xfrm>
            <a:custGeom>
              <a:rect b="b" l="l" r="r" t="t"/>
              <a:pathLst>
                <a:path extrusionOk="0" h="92100" w="88319">
                  <a:moveTo>
                    <a:pt x="87789" y="0"/>
                  </a:moveTo>
                  <a:lnTo>
                    <a:pt x="0" y="91570"/>
                  </a:lnTo>
                  <a:lnTo>
                    <a:pt x="0" y="92099"/>
                  </a:lnTo>
                  <a:lnTo>
                    <a:pt x="8831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0" name="Google Shape;1090;p38"/>
            <p:cNvSpPr/>
            <p:nvPr/>
          </p:nvSpPr>
          <p:spPr>
            <a:xfrm>
              <a:off x="0" y="-2880"/>
              <a:ext cx="2928240" cy="2644200"/>
            </a:xfrm>
            <a:custGeom>
              <a:rect b="b" l="l" r="r" t="t"/>
              <a:pathLst>
                <a:path extrusionOk="0" h="95427" w="91495">
                  <a:moveTo>
                    <a:pt x="90965" y="0"/>
                  </a:moveTo>
                  <a:lnTo>
                    <a:pt x="0" y="94897"/>
                  </a:lnTo>
                  <a:lnTo>
                    <a:pt x="0" y="95426"/>
                  </a:lnTo>
                  <a:lnTo>
                    <a:pt x="914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1" name="Google Shape;1091;p38"/>
            <p:cNvSpPr/>
            <p:nvPr/>
          </p:nvSpPr>
          <p:spPr>
            <a:xfrm>
              <a:off x="0" y="-2880"/>
              <a:ext cx="3030120" cy="2736360"/>
            </a:xfrm>
            <a:custGeom>
              <a:rect b="b" l="l" r="r" t="t"/>
              <a:pathLst>
                <a:path extrusionOk="0" h="98754" w="94671">
                  <a:moveTo>
                    <a:pt x="94141" y="0"/>
                  </a:moveTo>
                  <a:lnTo>
                    <a:pt x="0" y="98224"/>
                  </a:lnTo>
                  <a:lnTo>
                    <a:pt x="0" y="98753"/>
                  </a:lnTo>
                  <a:lnTo>
                    <a:pt x="946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2" name="Google Shape;1092;p38"/>
            <p:cNvSpPr/>
            <p:nvPr/>
          </p:nvSpPr>
          <p:spPr>
            <a:xfrm>
              <a:off x="0" y="-2880"/>
              <a:ext cx="3131640" cy="2828520"/>
            </a:xfrm>
            <a:custGeom>
              <a:rect b="b" l="l" r="r" t="t"/>
              <a:pathLst>
                <a:path extrusionOk="0" h="102081" w="97847">
                  <a:moveTo>
                    <a:pt x="97317" y="0"/>
                  </a:moveTo>
                  <a:lnTo>
                    <a:pt x="0" y="101476"/>
                  </a:lnTo>
                  <a:lnTo>
                    <a:pt x="0" y="102081"/>
                  </a:lnTo>
                  <a:lnTo>
                    <a:pt x="978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3" name="Google Shape;1093;p38"/>
            <p:cNvSpPr/>
            <p:nvPr/>
          </p:nvSpPr>
          <p:spPr>
            <a:xfrm>
              <a:off x="0" y="-2880"/>
              <a:ext cx="3233520" cy="2920680"/>
            </a:xfrm>
            <a:custGeom>
              <a:rect b="b" l="l" r="r" t="t"/>
              <a:pathLst>
                <a:path extrusionOk="0" h="105408" w="101022">
                  <a:moveTo>
                    <a:pt x="100493" y="0"/>
                  </a:moveTo>
                  <a:lnTo>
                    <a:pt x="0" y="104803"/>
                  </a:lnTo>
                  <a:lnTo>
                    <a:pt x="0" y="105408"/>
                  </a:lnTo>
                  <a:lnTo>
                    <a:pt x="1010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4" name="Google Shape;1094;p38"/>
            <p:cNvSpPr/>
            <p:nvPr/>
          </p:nvSpPr>
          <p:spPr>
            <a:xfrm>
              <a:off x="0" y="-2880"/>
              <a:ext cx="3335040" cy="3012840"/>
            </a:xfrm>
            <a:custGeom>
              <a:rect b="b" l="l" r="r" t="t"/>
              <a:pathLst>
                <a:path extrusionOk="0" h="108735" w="104198">
                  <a:moveTo>
                    <a:pt x="103669" y="0"/>
                  </a:moveTo>
                  <a:lnTo>
                    <a:pt x="0" y="108130"/>
                  </a:lnTo>
                  <a:lnTo>
                    <a:pt x="0" y="108735"/>
                  </a:lnTo>
                  <a:lnTo>
                    <a:pt x="10419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5" name="Google Shape;1095;p38"/>
            <p:cNvSpPr/>
            <p:nvPr/>
          </p:nvSpPr>
          <p:spPr>
            <a:xfrm>
              <a:off x="0" y="-2880"/>
              <a:ext cx="3436560" cy="3105000"/>
            </a:xfrm>
            <a:custGeom>
              <a:rect b="b" l="l" r="r" t="t"/>
              <a:pathLst>
                <a:path extrusionOk="0" h="112062" w="107374">
                  <a:moveTo>
                    <a:pt x="106844" y="0"/>
                  </a:moveTo>
                  <a:lnTo>
                    <a:pt x="0" y="111457"/>
                  </a:lnTo>
                  <a:lnTo>
                    <a:pt x="0" y="112062"/>
                  </a:lnTo>
                  <a:lnTo>
                    <a:pt x="10737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6" name="Google Shape;1096;p38"/>
            <p:cNvSpPr/>
            <p:nvPr/>
          </p:nvSpPr>
          <p:spPr>
            <a:xfrm>
              <a:off x="0" y="-2880"/>
              <a:ext cx="3540600" cy="3197520"/>
            </a:xfrm>
            <a:custGeom>
              <a:rect b="b" l="l" r="r" t="t"/>
              <a:pathLst>
                <a:path extrusionOk="0" h="115389" w="110626">
                  <a:moveTo>
                    <a:pt x="110096" y="0"/>
                  </a:moveTo>
                  <a:lnTo>
                    <a:pt x="0" y="114784"/>
                  </a:lnTo>
                  <a:lnTo>
                    <a:pt x="0" y="115389"/>
                  </a:lnTo>
                  <a:lnTo>
                    <a:pt x="1106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7" name="Google Shape;1097;p38"/>
            <p:cNvSpPr/>
            <p:nvPr/>
          </p:nvSpPr>
          <p:spPr>
            <a:xfrm>
              <a:off x="0" y="-2880"/>
              <a:ext cx="3642480" cy="3289680"/>
            </a:xfrm>
            <a:custGeom>
              <a:rect b="b" l="l" r="r" t="t"/>
              <a:pathLst>
                <a:path extrusionOk="0" h="118716" w="113801">
                  <a:moveTo>
                    <a:pt x="113272" y="0"/>
                  </a:moveTo>
                  <a:lnTo>
                    <a:pt x="0" y="118111"/>
                  </a:lnTo>
                  <a:lnTo>
                    <a:pt x="0" y="118716"/>
                  </a:lnTo>
                  <a:lnTo>
                    <a:pt x="11380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8" name="Google Shape;1098;p38"/>
            <p:cNvSpPr/>
            <p:nvPr/>
          </p:nvSpPr>
          <p:spPr>
            <a:xfrm>
              <a:off x="0" y="-2880"/>
              <a:ext cx="3744000" cy="3381840"/>
            </a:xfrm>
            <a:custGeom>
              <a:rect b="b" l="l" r="r" t="t"/>
              <a:pathLst>
                <a:path extrusionOk="0" h="122043" w="116977">
                  <a:moveTo>
                    <a:pt x="116447" y="0"/>
                  </a:moveTo>
                  <a:lnTo>
                    <a:pt x="0" y="121438"/>
                  </a:lnTo>
                  <a:lnTo>
                    <a:pt x="0" y="122043"/>
                  </a:lnTo>
                  <a:lnTo>
                    <a:pt x="11697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099" name="Google Shape;1099;p38"/>
            <p:cNvSpPr/>
            <p:nvPr/>
          </p:nvSpPr>
          <p:spPr>
            <a:xfrm>
              <a:off x="0" y="-2880"/>
              <a:ext cx="3845880" cy="3474000"/>
            </a:xfrm>
            <a:custGeom>
              <a:rect b="b" l="l" r="r" t="t"/>
              <a:pathLst>
                <a:path extrusionOk="0" h="125371" w="120153">
                  <a:moveTo>
                    <a:pt x="119623" y="0"/>
                  </a:moveTo>
                  <a:lnTo>
                    <a:pt x="0" y="124765"/>
                  </a:lnTo>
                  <a:lnTo>
                    <a:pt x="0" y="125370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0" name="Google Shape;1100;p38"/>
            <p:cNvSpPr/>
            <p:nvPr/>
          </p:nvSpPr>
          <p:spPr>
            <a:xfrm>
              <a:off x="0" y="-2880"/>
              <a:ext cx="3947400" cy="3564000"/>
            </a:xfrm>
            <a:custGeom>
              <a:rect b="b" l="l" r="r" t="t"/>
              <a:pathLst>
                <a:path extrusionOk="0" h="128622" w="123329">
                  <a:moveTo>
                    <a:pt x="122799" y="0"/>
                  </a:moveTo>
                  <a:lnTo>
                    <a:pt x="0" y="128092"/>
                  </a:lnTo>
                  <a:lnTo>
                    <a:pt x="0" y="128622"/>
                  </a:lnTo>
                  <a:lnTo>
                    <a:pt x="1233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1" name="Google Shape;1101;p38"/>
            <p:cNvSpPr/>
            <p:nvPr/>
          </p:nvSpPr>
          <p:spPr>
            <a:xfrm>
              <a:off x="0" y="-2880"/>
              <a:ext cx="4048920" cy="3656160"/>
            </a:xfrm>
            <a:custGeom>
              <a:rect b="b" l="l" r="r" t="t"/>
              <a:pathLst>
                <a:path extrusionOk="0" h="131949" w="126505">
                  <a:moveTo>
                    <a:pt x="125975" y="0"/>
                  </a:moveTo>
                  <a:lnTo>
                    <a:pt x="0" y="131419"/>
                  </a:lnTo>
                  <a:lnTo>
                    <a:pt x="0" y="131949"/>
                  </a:lnTo>
                  <a:lnTo>
                    <a:pt x="1265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2" name="Google Shape;1102;p38"/>
            <p:cNvSpPr/>
            <p:nvPr/>
          </p:nvSpPr>
          <p:spPr>
            <a:xfrm>
              <a:off x="0" y="-2880"/>
              <a:ext cx="4150800" cy="3748320"/>
            </a:xfrm>
            <a:custGeom>
              <a:rect b="b" l="l" r="r" t="t"/>
              <a:pathLst>
                <a:path extrusionOk="0" h="135276" w="129681">
                  <a:moveTo>
                    <a:pt x="129151" y="0"/>
                  </a:moveTo>
                  <a:lnTo>
                    <a:pt x="0" y="134746"/>
                  </a:lnTo>
                  <a:lnTo>
                    <a:pt x="0" y="135276"/>
                  </a:lnTo>
                  <a:lnTo>
                    <a:pt x="12968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3" name="Google Shape;1103;p38"/>
            <p:cNvSpPr/>
            <p:nvPr/>
          </p:nvSpPr>
          <p:spPr>
            <a:xfrm>
              <a:off x="0" y="-2880"/>
              <a:ext cx="4254840" cy="3840840"/>
            </a:xfrm>
            <a:custGeom>
              <a:rect b="b" l="l" r="r" t="t"/>
              <a:pathLst>
                <a:path extrusionOk="0" h="138603" w="132932">
                  <a:moveTo>
                    <a:pt x="132327" y="0"/>
                  </a:moveTo>
                  <a:lnTo>
                    <a:pt x="0" y="138073"/>
                  </a:lnTo>
                  <a:lnTo>
                    <a:pt x="0" y="138603"/>
                  </a:lnTo>
                  <a:lnTo>
                    <a:pt x="13293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4" name="Google Shape;1104;p38"/>
            <p:cNvSpPr/>
            <p:nvPr/>
          </p:nvSpPr>
          <p:spPr>
            <a:xfrm>
              <a:off x="0" y="-2880"/>
              <a:ext cx="4356360" cy="3933000"/>
            </a:xfrm>
            <a:custGeom>
              <a:rect b="b" l="l" r="r" t="t"/>
              <a:pathLst>
                <a:path extrusionOk="0" h="141930" w="136108">
                  <a:moveTo>
                    <a:pt x="135578" y="0"/>
                  </a:moveTo>
                  <a:lnTo>
                    <a:pt x="0" y="141400"/>
                  </a:lnTo>
                  <a:lnTo>
                    <a:pt x="0" y="141930"/>
                  </a:lnTo>
                  <a:lnTo>
                    <a:pt x="1361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5" name="Google Shape;1105;p38"/>
            <p:cNvSpPr/>
            <p:nvPr/>
          </p:nvSpPr>
          <p:spPr>
            <a:xfrm>
              <a:off x="0" y="-2880"/>
              <a:ext cx="4458240" cy="4025160"/>
            </a:xfrm>
            <a:custGeom>
              <a:rect b="b" l="l" r="r" t="t"/>
              <a:pathLst>
                <a:path extrusionOk="0" h="145257" w="139284">
                  <a:moveTo>
                    <a:pt x="138754" y="0"/>
                  </a:moveTo>
                  <a:lnTo>
                    <a:pt x="0" y="144728"/>
                  </a:lnTo>
                  <a:lnTo>
                    <a:pt x="0" y="145257"/>
                  </a:lnTo>
                  <a:lnTo>
                    <a:pt x="13928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6" name="Google Shape;1106;p38"/>
            <p:cNvSpPr/>
            <p:nvPr/>
          </p:nvSpPr>
          <p:spPr>
            <a:xfrm>
              <a:off x="0" y="-2880"/>
              <a:ext cx="4559760" cy="4117320"/>
            </a:xfrm>
            <a:custGeom>
              <a:rect b="b" l="l" r="r" t="t"/>
              <a:pathLst>
                <a:path extrusionOk="0" h="148584" w="142460">
                  <a:moveTo>
                    <a:pt x="141930" y="0"/>
                  </a:moveTo>
                  <a:lnTo>
                    <a:pt x="0" y="148055"/>
                  </a:lnTo>
                  <a:lnTo>
                    <a:pt x="0" y="148584"/>
                  </a:lnTo>
                  <a:lnTo>
                    <a:pt x="14245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7" name="Google Shape;1107;p38"/>
            <p:cNvSpPr/>
            <p:nvPr/>
          </p:nvSpPr>
          <p:spPr>
            <a:xfrm>
              <a:off x="0" y="-2880"/>
              <a:ext cx="4661280" cy="4209480"/>
            </a:xfrm>
            <a:custGeom>
              <a:rect b="b" l="l" r="r" t="t"/>
              <a:pathLst>
                <a:path extrusionOk="0" h="151911" w="145635">
                  <a:moveTo>
                    <a:pt x="145106" y="0"/>
                  </a:moveTo>
                  <a:lnTo>
                    <a:pt x="0" y="151382"/>
                  </a:lnTo>
                  <a:lnTo>
                    <a:pt x="0" y="151911"/>
                  </a:lnTo>
                  <a:lnTo>
                    <a:pt x="14563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8" name="Google Shape;1108;p38"/>
            <p:cNvSpPr/>
            <p:nvPr/>
          </p:nvSpPr>
          <p:spPr>
            <a:xfrm>
              <a:off x="0" y="-2880"/>
              <a:ext cx="4763160" cy="4301640"/>
            </a:xfrm>
            <a:custGeom>
              <a:rect b="b" l="l" r="r" t="t"/>
              <a:pathLst>
                <a:path extrusionOk="0" h="155239" w="148811">
                  <a:moveTo>
                    <a:pt x="148281" y="0"/>
                  </a:moveTo>
                  <a:lnTo>
                    <a:pt x="0" y="154709"/>
                  </a:lnTo>
                  <a:lnTo>
                    <a:pt x="0" y="155238"/>
                  </a:lnTo>
                  <a:lnTo>
                    <a:pt x="14881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09" name="Google Shape;1109;p38"/>
            <p:cNvSpPr/>
            <p:nvPr/>
          </p:nvSpPr>
          <p:spPr>
            <a:xfrm>
              <a:off x="0" y="-2880"/>
              <a:ext cx="4864680" cy="4393800"/>
            </a:xfrm>
            <a:custGeom>
              <a:rect b="b" l="l" r="r" t="t"/>
              <a:pathLst>
                <a:path extrusionOk="0" h="158566" w="151987">
                  <a:moveTo>
                    <a:pt x="151457" y="0"/>
                  </a:moveTo>
                  <a:lnTo>
                    <a:pt x="0" y="158036"/>
                  </a:lnTo>
                  <a:lnTo>
                    <a:pt x="0" y="158565"/>
                  </a:lnTo>
                  <a:lnTo>
                    <a:pt x="15198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0" name="Google Shape;1110;p38"/>
            <p:cNvSpPr/>
            <p:nvPr/>
          </p:nvSpPr>
          <p:spPr>
            <a:xfrm>
              <a:off x="0" y="-2880"/>
              <a:ext cx="4968720" cy="4485960"/>
            </a:xfrm>
            <a:custGeom>
              <a:rect b="b" l="l" r="r" t="t"/>
              <a:pathLst>
                <a:path extrusionOk="0" h="161893" w="155239">
                  <a:moveTo>
                    <a:pt x="154633" y="0"/>
                  </a:moveTo>
                  <a:lnTo>
                    <a:pt x="0" y="161363"/>
                  </a:lnTo>
                  <a:lnTo>
                    <a:pt x="0" y="161892"/>
                  </a:lnTo>
                  <a:lnTo>
                    <a:pt x="15523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1" name="Google Shape;1111;p38"/>
            <p:cNvSpPr/>
            <p:nvPr/>
          </p:nvSpPr>
          <p:spPr>
            <a:xfrm>
              <a:off x="0" y="-2880"/>
              <a:ext cx="5070600" cy="4578120"/>
            </a:xfrm>
            <a:custGeom>
              <a:rect b="b" l="l" r="r" t="t"/>
              <a:pathLst>
                <a:path extrusionOk="0" h="165220" w="158414">
                  <a:moveTo>
                    <a:pt x="157885" y="0"/>
                  </a:moveTo>
                  <a:lnTo>
                    <a:pt x="0" y="164690"/>
                  </a:lnTo>
                  <a:lnTo>
                    <a:pt x="0" y="165219"/>
                  </a:lnTo>
                  <a:lnTo>
                    <a:pt x="15841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2" name="Google Shape;1112;p38"/>
            <p:cNvSpPr/>
            <p:nvPr/>
          </p:nvSpPr>
          <p:spPr>
            <a:xfrm>
              <a:off x="0" y="-2880"/>
              <a:ext cx="5172120" cy="4670640"/>
            </a:xfrm>
            <a:custGeom>
              <a:rect b="b" l="l" r="r" t="t"/>
              <a:pathLst>
                <a:path extrusionOk="0" h="168547" w="161590">
                  <a:moveTo>
                    <a:pt x="161060" y="0"/>
                  </a:moveTo>
                  <a:lnTo>
                    <a:pt x="0" y="168017"/>
                  </a:lnTo>
                  <a:lnTo>
                    <a:pt x="0" y="168546"/>
                  </a:lnTo>
                  <a:lnTo>
                    <a:pt x="16159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3" name="Google Shape;1113;p38"/>
            <p:cNvSpPr/>
            <p:nvPr/>
          </p:nvSpPr>
          <p:spPr>
            <a:xfrm>
              <a:off x="0" y="-2880"/>
              <a:ext cx="5273640" cy="4762800"/>
            </a:xfrm>
            <a:custGeom>
              <a:rect b="b" l="l" r="r" t="t"/>
              <a:pathLst>
                <a:path extrusionOk="0" h="171874" w="164766">
                  <a:moveTo>
                    <a:pt x="164236" y="0"/>
                  </a:moveTo>
                  <a:lnTo>
                    <a:pt x="0" y="171344"/>
                  </a:lnTo>
                  <a:lnTo>
                    <a:pt x="0" y="171873"/>
                  </a:lnTo>
                  <a:lnTo>
                    <a:pt x="16476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4" name="Google Shape;1114;p38"/>
            <p:cNvSpPr/>
            <p:nvPr/>
          </p:nvSpPr>
          <p:spPr>
            <a:xfrm>
              <a:off x="0" y="-2880"/>
              <a:ext cx="5375520" cy="4854960"/>
            </a:xfrm>
            <a:custGeom>
              <a:rect b="b" l="l" r="r" t="t"/>
              <a:pathLst>
                <a:path extrusionOk="0" h="175201" w="167942">
                  <a:moveTo>
                    <a:pt x="167412" y="0"/>
                  </a:moveTo>
                  <a:lnTo>
                    <a:pt x="0" y="174671"/>
                  </a:lnTo>
                  <a:lnTo>
                    <a:pt x="0" y="175200"/>
                  </a:lnTo>
                  <a:lnTo>
                    <a:pt x="1679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5" name="Google Shape;1115;p38"/>
            <p:cNvSpPr/>
            <p:nvPr/>
          </p:nvSpPr>
          <p:spPr>
            <a:xfrm>
              <a:off x="0" y="-2880"/>
              <a:ext cx="5477040" cy="4947120"/>
            </a:xfrm>
            <a:custGeom>
              <a:rect b="b" l="l" r="r" t="t"/>
              <a:pathLst>
                <a:path extrusionOk="0" h="178528" w="171118">
                  <a:moveTo>
                    <a:pt x="170588" y="0"/>
                  </a:moveTo>
                  <a:lnTo>
                    <a:pt x="0" y="177923"/>
                  </a:lnTo>
                  <a:lnTo>
                    <a:pt x="0" y="178528"/>
                  </a:lnTo>
                  <a:lnTo>
                    <a:pt x="17111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6" name="Google Shape;1116;p38"/>
            <p:cNvSpPr/>
            <p:nvPr/>
          </p:nvSpPr>
          <p:spPr>
            <a:xfrm>
              <a:off x="0" y="-2880"/>
              <a:ext cx="5578920" cy="5039280"/>
            </a:xfrm>
            <a:custGeom>
              <a:rect b="b" l="l" r="r" t="t"/>
              <a:pathLst>
                <a:path extrusionOk="0" h="181855" w="174294">
                  <a:moveTo>
                    <a:pt x="173764" y="0"/>
                  </a:moveTo>
                  <a:lnTo>
                    <a:pt x="0" y="181250"/>
                  </a:lnTo>
                  <a:lnTo>
                    <a:pt x="0" y="181855"/>
                  </a:lnTo>
                  <a:lnTo>
                    <a:pt x="17429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7" name="Google Shape;1117;p38"/>
            <p:cNvSpPr/>
            <p:nvPr/>
          </p:nvSpPr>
          <p:spPr>
            <a:xfrm>
              <a:off x="0" y="-2880"/>
              <a:ext cx="5680440" cy="5131440"/>
            </a:xfrm>
            <a:custGeom>
              <a:rect b="b" l="l" r="r" t="t"/>
              <a:pathLst>
                <a:path extrusionOk="0" h="185182" w="177469">
                  <a:moveTo>
                    <a:pt x="176940" y="0"/>
                  </a:moveTo>
                  <a:lnTo>
                    <a:pt x="0" y="184577"/>
                  </a:lnTo>
                  <a:lnTo>
                    <a:pt x="0" y="185182"/>
                  </a:lnTo>
                  <a:lnTo>
                    <a:pt x="17746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8" name="Google Shape;1118;p38"/>
            <p:cNvSpPr/>
            <p:nvPr/>
          </p:nvSpPr>
          <p:spPr>
            <a:xfrm>
              <a:off x="6768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4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19" name="Google Shape;1119;p38"/>
            <p:cNvSpPr/>
            <p:nvPr/>
          </p:nvSpPr>
          <p:spPr>
            <a:xfrm>
              <a:off x="17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0" name="Google Shape;1120;p38"/>
            <p:cNvSpPr/>
            <p:nvPr/>
          </p:nvSpPr>
          <p:spPr>
            <a:xfrm>
              <a:off x="2736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1" name="Google Shape;1121;p38"/>
            <p:cNvSpPr/>
            <p:nvPr/>
          </p:nvSpPr>
          <p:spPr>
            <a:xfrm>
              <a:off x="3751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2" name="Google Shape;1122;p38"/>
            <p:cNvSpPr/>
            <p:nvPr/>
          </p:nvSpPr>
          <p:spPr>
            <a:xfrm>
              <a:off x="4770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3" name="Google Shape;1123;p38"/>
            <p:cNvSpPr/>
            <p:nvPr/>
          </p:nvSpPr>
          <p:spPr>
            <a:xfrm>
              <a:off x="5785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4" name="Google Shape;1124;p38"/>
            <p:cNvSpPr/>
            <p:nvPr/>
          </p:nvSpPr>
          <p:spPr>
            <a:xfrm>
              <a:off x="6800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5" name="Google Shape;1125;p38"/>
            <p:cNvSpPr/>
            <p:nvPr/>
          </p:nvSpPr>
          <p:spPr>
            <a:xfrm>
              <a:off x="78192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5" y="0"/>
                  </a:moveTo>
                  <a:lnTo>
                    <a:pt x="1" y="185711"/>
                  </a:lnTo>
                  <a:lnTo>
                    <a:pt x="606" y="185711"/>
                  </a:lnTo>
                  <a:lnTo>
                    <a:pt x="1786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6" name="Google Shape;1126;p38"/>
            <p:cNvSpPr/>
            <p:nvPr/>
          </p:nvSpPr>
          <p:spPr>
            <a:xfrm>
              <a:off x="8859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7" name="Google Shape;1127;p38"/>
            <p:cNvSpPr/>
            <p:nvPr/>
          </p:nvSpPr>
          <p:spPr>
            <a:xfrm>
              <a:off x="9874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8" name="Google Shape;1128;p38"/>
            <p:cNvSpPr/>
            <p:nvPr/>
          </p:nvSpPr>
          <p:spPr>
            <a:xfrm>
              <a:off x="10893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29" name="Google Shape;1129;p38"/>
            <p:cNvSpPr/>
            <p:nvPr/>
          </p:nvSpPr>
          <p:spPr>
            <a:xfrm>
              <a:off x="11908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0" name="Google Shape;1130;p38"/>
            <p:cNvSpPr/>
            <p:nvPr/>
          </p:nvSpPr>
          <p:spPr>
            <a:xfrm>
              <a:off x="12924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1" name="Google Shape;1131;p38"/>
            <p:cNvSpPr/>
            <p:nvPr/>
          </p:nvSpPr>
          <p:spPr>
            <a:xfrm>
              <a:off x="13942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2" name="Google Shape;1132;p38"/>
            <p:cNvSpPr/>
            <p:nvPr/>
          </p:nvSpPr>
          <p:spPr>
            <a:xfrm>
              <a:off x="149580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7999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3" name="Google Shape;1133;p38"/>
            <p:cNvSpPr/>
            <p:nvPr/>
          </p:nvSpPr>
          <p:spPr>
            <a:xfrm>
              <a:off x="15998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4" name="Google Shape;1134;p38"/>
            <p:cNvSpPr/>
            <p:nvPr/>
          </p:nvSpPr>
          <p:spPr>
            <a:xfrm>
              <a:off x="170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5" name="Google Shape;1135;p38"/>
            <p:cNvSpPr/>
            <p:nvPr/>
          </p:nvSpPr>
          <p:spPr>
            <a:xfrm>
              <a:off x="18032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6" name="Google Shape;1136;p38"/>
            <p:cNvSpPr/>
            <p:nvPr/>
          </p:nvSpPr>
          <p:spPr>
            <a:xfrm>
              <a:off x="19047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7" name="Google Shape;1137;p38"/>
            <p:cNvSpPr/>
            <p:nvPr/>
          </p:nvSpPr>
          <p:spPr>
            <a:xfrm>
              <a:off x="20066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8" name="Google Shape;1138;p38"/>
            <p:cNvSpPr/>
            <p:nvPr/>
          </p:nvSpPr>
          <p:spPr>
            <a:xfrm>
              <a:off x="21081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39" name="Google Shape;1139;p38"/>
            <p:cNvSpPr/>
            <p:nvPr/>
          </p:nvSpPr>
          <p:spPr>
            <a:xfrm>
              <a:off x="22096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0" name="Google Shape;1140;p38"/>
            <p:cNvSpPr/>
            <p:nvPr/>
          </p:nvSpPr>
          <p:spPr>
            <a:xfrm>
              <a:off x="23140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1" name="Google Shape;1141;p38"/>
            <p:cNvSpPr/>
            <p:nvPr/>
          </p:nvSpPr>
          <p:spPr>
            <a:xfrm>
              <a:off x="24156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2" name="Google Shape;1142;p38"/>
            <p:cNvSpPr/>
            <p:nvPr/>
          </p:nvSpPr>
          <p:spPr>
            <a:xfrm>
              <a:off x="25171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3" name="Google Shape;1143;p38"/>
            <p:cNvSpPr/>
            <p:nvPr/>
          </p:nvSpPr>
          <p:spPr>
            <a:xfrm>
              <a:off x="26190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4" name="Google Shape;1144;p38"/>
            <p:cNvSpPr/>
            <p:nvPr/>
          </p:nvSpPr>
          <p:spPr>
            <a:xfrm>
              <a:off x="27205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5" name="Google Shape;1145;p38"/>
            <p:cNvSpPr/>
            <p:nvPr/>
          </p:nvSpPr>
          <p:spPr>
            <a:xfrm>
              <a:off x="28224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6" name="Google Shape;1146;p38"/>
            <p:cNvSpPr/>
            <p:nvPr/>
          </p:nvSpPr>
          <p:spPr>
            <a:xfrm>
              <a:off x="30279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7" name="Google Shape;1147;p38"/>
            <p:cNvSpPr/>
            <p:nvPr/>
          </p:nvSpPr>
          <p:spPr>
            <a:xfrm>
              <a:off x="31294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8" name="Google Shape;1148;p38"/>
            <p:cNvSpPr/>
            <p:nvPr/>
          </p:nvSpPr>
          <p:spPr>
            <a:xfrm>
              <a:off x="32313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49" name="Google Shape;1149;p38"/>
            <p:cNvSpPr/>
            <p:nvPr/>
          </p:nvSpPr>
          <p:spPr>
            <a:xfrm>
              <a:off x="33328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0" name="Google Shape;1150;p38"/>
            <p:cNvSpPr/>
            <p:nvPr/>
          </p:nvSpPr>
          <p:spPr>
            <a:xfrm>
              <a:off x="3434760" y="-2880"/>
              <a:ext cx="5709600" cy="5146200"/>
            </a:xfrm>
            <a:custGeom>
              <a:rect b="b" l="l" r="r" t="t"/>
              <a:pathLst>
                <a:path extrusionOk="0" h="185711" w="178377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376" y="151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1" name="Google Shape;1151;p38"/>
            <p:cNvSpPr/>
            <p:nvPr/>
          </p:nvSpPr>
          <p:spPr>
            <a:xfrm>
              <a:off x="3536280" y="78840"/>
              <a:ext cx="5607720" cy="5064480"/>
            </a:xfrm>
            <a:custGeom>
              <a:rect b="b" l="l" r="r" t="t"/>
              <a:pathLst>
                <a:path extrusionOk="0" h="182763" w="175202">
                  <a:moveTo>
                    <a:pt x="175201" y="1"/>
                  </a:moveTo>
                  <a:lnTo>
                    <a:pt x="1" y="182763"/>
                  </a:lnTo>
                  <a:lnTo>
                    <a:pt x="530" y="182763"/>
                  </a:lnTo>
                  <a:lnTo>
                    <a:pt x="175201" y="530"/>
                  </a:lnTo>
                  <a:lnTo>
                    <a:pt x="17520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2" name="Google Shape;1152;p38"/>
            <p:cNvSpPr/>
            <p:nvPr/>
          </p:nvSpPr>
          <p:spPr>
            <a:xfrm>
              <a:off x="3843720" y="355320"/>
              <a:ext cx="5300280" cy="4788000"/>
            </a:xfrm>
            <a:custGeom>
              <a:rect b="b" l="l" r="r" t="t"/>
              <a:pathLst>
                <a:path extrusionOk="0" h="172781" w="165598">
                  <a:moveTo>
                    <a:pt x="165597" y="0"/>
                  </a:moveTo>
                  <a:lnTo>
                    <a:pt x="0" y="172781"/>
                  </a:lnTo>
                  <a:lnTo>
                    <a:pt x="529" y="172781"/>
                  </a:lnTo>
                  <a:lnTo>
                    <a:pt x="165597" y="530"/>
                  </a:lnTo>
                  <a:lnTo>
                    <a:pt x="16559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3" name="Google Shape;1153;p38"/>
            <p:cNvSpPr/>
            <p:nvPr/>
          </p:nvSpPr>
          <p:spPr>
            <a:xfrm>
              <a:off x="3945240" y="447480"/>
              <a:ext cx="5198760" cy="4695480"/>
            </a:xfrm>
            <a:custGeom>
              <a:rect b="b" l="l" r="r" t="t"/>
              <a:pathLst>
                <a:path extrusionOk="0" h="169454" w="162423">
                  <a:moveTo>
                    <a:pt x="162422" y="0"/>
                  </a:moveTo>
                  <a:lnTo>
                    <a:pt x="1" y="169454"/>
                  </a:lnTo>
                  <a:lnTo>
                    <a:pt x="530" y="169454"/>
                  </a:lnTo>
                  <a:lnTo>
                    <a:pt x="162422" y="530"/>
                  </a:lnTo>
                  <a:lnTo>
                    <a:pt x="1624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4" name="Google Shape;1154;p38"/>
            <p:cNvSpPr/>
            <p:nvPr/>
          </p:nvSpPr>
          <p:spPr>
            <a:xfrm>
              <a:off x="4047120" y="539640"/>
              <a:ext cx="5097240" cy="4603320"/>
            </a:xfrm>
            <a:custGeom>
              <a:rect b="b" l="l" r="r" t="t"/>
              <a:pathLst>
                <a:path extrusionOk="0" h="166127" w="159247">
                  <a:moveTo>
                    <a:pt x="159246" y="0"/>
                  </a:moveTo>
                  <a:lnTo>
                    <a:pt x="1" y="166127"/>
                  </a:lnTo>
                  <a:lnTo>
                    <a:pt x="530" y="166127"/>
                  </a:lnTo>
                  <a:lnTo>
                    <a:pt x="159246" y="530"/>
                  </a:lnTo>
                  <a:lnTo>
                    <a:pt x="1592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5" name="Google Shape;1155;p38"/>
            <p:cNvSpPr/>
            <p:nvPr/>
          </p:nvSpPr>
          <p:spPr>
            <a:xfrm>
              <a:off x="4148640" y="631800"/>
              <a:ext cx="4995360" cy="4511160"/>
            </a:xfrm>
            <a:custGeom>
              <a:rect b="b" l="l" r="r" t="t"/>
              <a:pathLst>
                <a:path extrusionOk="0" h="162801" w="156071">
                  <a:moveTo>
                    <a:pt x="156070" y="0"/>
                  </a:moveTo>
                  <a:lnTo>
                    <a:pt x="1" y="162800"/>
                  </a:lnTo>
                  <a:lnTo>
                    <a:pt x="530" y="162800"/>
                  </a:lnTo>
                  <a:lnTo>
                    <a:pt x="156070" y="530"/>
                  </a:lnTo>
                  <a:lnTo>
                    <a:pt x="1560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6" name="Google Shape;1156;p38"/>
            <p:cNvSpPr/>
            <p:nvPr/>
          </p:nvSpPr>
          <p:spPr>
            <a:xfrm>
              <a:off x="4250160" y="724320"/>
              <a:ext cx="4893840" cy="4419000"/>
            </a:xfrm>
            <a:custGeom>
              <a:rect b="b" l="l" r="r" t="t"/>
              <a:pathLst>
                <a:path extrusionOk="0" h="159473" w="152895">
                  <a:moveTo>
                    <a:pt x="152894" y="0"/>
                  </a:moveTo>
                  <a:lnTo>
                    <a:pt x="0" y="159473"/>
                  </a:lnTo>
                  <a:lnTo>
                    <a:pt x="530" y="159473"/>
                  </a:lnTo>
                  <a:lnTo>
                    <a:pt x="152894" y="530"/>
                  </a:lnTo>
                  <a:lnTo>
                    <a:pt x="1528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7" name="Google Shape;1157;p38"/>
            <p:cNvSpPr/>
            <p:nvPr/>
          </p:nvSpPr>
          <p:spPr>
            <a:xfrm>
              <a:off x="4453560" y="908640"/>
              <a:ext cx="4690440" cy="4234680"/>
            </a:xfrm>
            <a:custGeom>
              <a:rect b="b" l="l" r="r" t="t"/>
              <a:pathLst>
                <a:path extrusionOk="0" h="152819" w="146543">
                  <a:moveTo>
                    <a:pt x="146542" y="1"/>
                  </a:moveTo>
                  <a:lnTo>
                    <a:pt x="0" y="152819"/>
                  </a:lnTo>
                  <a:lnTo>
                    <a:pt x="529" y="152819"/>
                  </a:lnTo>
                  <a:lnTo>
                    <a:pt x="146542" y="530"/>
                  </a:lnTo>
                  <a:lnTo>
                    <a:pt x="14654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8" name="Google Shape;1158;p38"/>
            <p:cNvSpPr/>
            <p:nvPr/>
          </p:nvSpPr>
          <p:spPr>
            <a:xfrm>
              <a:off x="4557600" y="1000800"/>
              <a:ext cx="4586400" cy="4142520"/>
            </a:xfrm>
            <a:custGeom>
              <a:rect b="b" l="l" r="r" t="t"/>
              <a:pathLst>
                <a:path extrusionOk="0" h="149493" w="143292">
                  <a:moveTo>
                    <a:pt x="143291" y="1"/>
                  </a:moveTo>
                  <a:lnTo>
                    <a:pt x="1" y="149492"/>
                  </a:lnTo>
                  <a:lnTo>
                    <a:pt x="530" y="149492"/>
                  </a:lnTo>
                  <a:lnTo>
                    <a:pt x="143291" y="530"/>
                  </a:lnTo>
                  <a:lnTo>
                    <a:pt x="14329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59" name="Google Shape;1159;p38"/>
            <p:cNvSpPr/>
            <p:nvPr/>
          </p:nvSpPr>
          <p:spPr>
            <a:xfrm>
              <a:off x="4659480" y="1092960"/>
              <a:ext cx="4484880" cy="4050360"/>
            </a:xfrm>
            <a:custGeom>
              <a:rect b="b" l="l" r="r" t="t"/>
              <a:pathLst>
                <a:path extrusionOk="0" h="146165" w="140116">
                  <a:moveTo>
                    <a:pt x="140115" y="1"/>
                  </a:moveTo>
                  <a:lnTo>
                    <a:pt x="0" y="146165"/>
                  </a:lnTo>
                  <a:lnTo>
                    <a:pt x="530" y="146165"/>
                  </a:lnTo>
                  <a:lnTo>
                    <a:pt x="140115" y="530"/>
                  </a:lnTo>
                  <a:lnTo>
                    <a:pt x="14011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0" name="Google Shape;1160;p38"/>
            <p:cNvSpPr/>
            <p:nvPr/>
          </p:nvSpPr>
          <p:spPr>
            <a:xfrm>
              <a:off x="4862520" y="1275120"/>
              <a:ext cx="4281480" cy="3867840"/>
            </a:xfrm>
            <a:custGeom>
              <a:rect b="b" l="l" r="r" t="t"/>
              <a:pathLst>
                <a:path extrusionOk="0" h="139587" w="133764">
                  <a:moveTo>
                    <a:pt x="133763" y="0"/>
                  </a:moveTo>
                  <a:lnTo>
                    <a:pt x="0" y="139586"/>
                  </a:lnTo>
                  <a:lnTo>
                    <a:pt x="529" y="139586"/>
                  </a:lnTo>
                  <a:lnTo>
                    <a:pt x="133763" y="605"/>
                  </a:lnTo>
                  <a:lnTo>
                    <a:pt x="13376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1" name="Google Shape;1161;p38"/>
            <p:cNvSpPr/>
            <p:nvPr/>
          </p:nvSpPr>
          <p:spPr>
            <a:xfrm>
              <a:off x="4964400" y="1367640"/>
              <a:ext cx="4179960" cy="3775680"/>
            </a:xfrm>
            <a:custGeom>
              <a:rect b="b" l="l" r="r" t="t"/>
              <a:pathLst>
                <a:path extrusionOk="0" h="136259" w="130589">
                  <a:moveTo>
                    <a:pt x="130588" y="0"/>
                  </a:moveTo>
                  <a:lnTo>
                    <a:pt x="1" y="136259"/>
                  </a:lnTo>
                  <a:lnTo>
                    <a:pt x="530" y="136259"/>
                  </a:lnTo>
                  <a:lnTo>
                    <a:pt x="130588" y="605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2" name="Google Shape;1162;p38"/>
            <p:cNvSpPr/>
            <p:nvPr/>
          </p:nvSpPr>
          <p:spPr>
            <a:xfrm>
              <a:off x="5065920" y="1459800"/>
              <a:ext cx="4078080" cy="3683520"/>
            </a:xfrm>
            <a:custGeom>
              <a:rect b="b" l="l" r="r" t="t"/>
              <a:pathLst>
                <a:path extrusionOk="0" h="132932" w="127413">
                  <a:moveTo>
                    <a:pt x="127412" y="0"/>
                  </a:moveTo>
                  <a:lnTo>
                    <a:pt x="1" y="132932"/>
                  </a:lnTo>
                  <a:lnTo>
                    <a:pt x="530" y="132932"/>
                  </a:lnTo>
                  <a:lnTo>
                    <a:pt x="127412" y="605"/>
                  </a:lnTo>
                  <a:lnTo>
                    <a:pt x="1274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3" name="Google Shape;1163;p38"/>
            <p:cNvSpPr/>
            <p:nvPr/>
          </p:nvSpPr>
          <p:spPr>
            <a:xfrm>
              <a:off x="5167800" y="1551960"/>
              <a:ext cx="3976560" cy="3591360"/>
            </a:xfrm>
            <a:custGeom>
              <a:rect b="b" l="l" r="r" t="t"/>
              <a:pathLst>
                <a:path extrusionOk="0" h="129605" w="124237">
                  <a:moveTo>
                    <a:pt x="124236" y="1"/>
                  </a:moveTo>
                  <a:lnTo>
                    <a:pt x="1" y="129605"/>
                  </a:lnTo>
                  <a:lnTo>
                    <a:pt x="530" y="129605"/>
                  </a:lnTo>
                  <a:lnTo>
                    <a:pt x="124236" y="605"/>
                  </a:lnTo>
                  <a:lnTo>
                    <a:pt x="12423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4" name="Google Shape;1164;p38"/>
            <p:cNvSpPr/>
            <p:nvPr/>
          </p:nvSpPr>
          <p:spPr>
            <a:xfrm>
              <a:off x="5271840" y="1644120"/>
              <a:ext cx="3872520" cy="3499200"/>
            </a:xfrm>
            <a:custGeom>
              <a:rect b="b" l="l" r="r" t="t"/>
              <a:pathLst>
                <a:path extrusionOk="0" h="126278" w="120985">
                  <a:moveTo>
                    <a:pt x="120984" y="1"/>
                  </a:moveTo>
                  <a:lnTo>
                    <a:pt x="0" y="126278"/>
                  </a:lnTo>
                  <a:lnTo>
                    <a:pt x="529" y="126278"/>
                  </a:lnTo>
                  <a:lnTo>
                    <a:pt x="120984" y="605"/>
                  </a:lnTo>
                  <a:lnTo>
                    <a:pt x="12098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5" name="Google Shape;1165;p38"/>
            <p:cNvSpPr/>
            <p:nvPr/>
          </p:nvSpPr>
          <p:spPr>
            <a:xfrm>
              <a:off x="5373360" y="1736280"/>
              <a:ext cx="3770640" cy="3407040"/>
            </a:xfrm>
            <a:custGeom>
              <a:rect b="b" l="l" r="r" t="t"/>
              <a:pathLst>
                <a:path extrusionOk="0" h="122951" w="117810">
                  <a:moveTo>
                    <a:pt x="117809" y="1"/>
                  </a:moveTo>
                  <a:lnTo>
                    <a:pt x="1" y="122951"/>
                  </a:lnTo>
                  <a:lnTo>
                    <a:pt x="530" y="122951"/>
                  </a:lnTo>
                  <a:lnTo>
                    <a:pt x="117809" y="606"/>
                  </a:lnTo>
                  <a:lnTo>
                    <a:pt x="11780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6" name="Google Shape;1166;p38"/>
            <p:cNvSpPr/>
            <p:nvPr/>
          </p:nvSpPr>
          <p:spPr>
            <a:xfrm>
              <a:off x="5474880" y="1828440"/>
              <a:ext cx="3669120" cy="3314880"/>
            </a:xfrm>
            <a:custGeom>
              <a:rect b="b" l="l" r="r" t="t"/>
              <a:pathLst>
                <a:path extrusionOk="0" h="119624" w="114634">
                  <a:moveTo>
                    <a:pt x="114633" y="1"/>
                  </a:moveTo>
                  <a:lnTo>
                    <a:pt x="1" y="119624"/>
                  </a:lnTo>
                  <a:lnTo>
                    <a:pt x="530" y="119624"/>
                  </a:lnTo>
                  <a:lnTo>
                    <a:pt x="114633" y="606"/>
                  </a:lnTo>
                  <a:lnTo>
                    <a:pt x="11463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7" name="Google Shape;1167;p38"/>
            <p:cNvSpPr/>
            <p:nvPr/>
          </p:nvSpPr>
          <p:spPr>
            <a:xfrm>
              <a:off x="5576760" y="1920600"/>
              <a:ext cx="3567240" cy="3222360"/>
            </a:xfrm>
            <a:custGeom>
              <a:rect b="b" l="l" r="r" t="t"/>
              <a:pathLst>
                <a:path extrusionOk="0" h="116297" w="111458">
                  <a:moveTo>
                    <a:pt x="111457" y="1"/>
                  </a:moveTo>
                  <a:lnTo>
                    <a:pt x="1" y="116297"/>
                  </a:lnTo>
                  <a:lnTo>
                    <a:pt x="530" y="116297"/>
                  </a:lnTo>
                  <a:lnTo>
                    <a:pt x="111457" y="530"/>
                  </a:lnTo>
                  <a:lnTo>
                    <a:pt x="11145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8" name="Google Shape;1168;p38"/>
            <p:cNvSpPr/>
            <p:nvPr/>
          </p:nvSpPr>
          <p:spPr>
            <a:xfrm>
              <a:off x="5678280" y="2012760"/>
              <a:ext cx="3465720" cy="3130200"/>
            </a:xfrm>
            <a:custGeom>
              <a:rect b="b" l="l" r="r" t="t"/>
              <a:pathLst>
                <a:path extrusionOk="0" h="112970" w="108282">
                  <a:moveTo>
                    <a:pt x="108281" y="1"/>
                  </a:moveTo>
                  <a:lnTo>
                    <a:pt x="0" y="112970"/>
                  </a:lnTo>
                  <a:lnTo>
                    <a:pt x="530" y="112970"/>
                  </a:lnTo>
                  <a:lnTo>
                    <a:pt x="108281" y="530"/>
                  </a:lnTo>
                  <a:lnTo>
                    <a:pt x="10828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69" name="Google Shape;1169;p38"/>
            <p:cNvSpPr/>
            <p:nvPr/>
          </p:nvSpPr>
          <p:spPr>
            <a:xfrm>
              <a:off x="5780160" y="2104920"/>
              <a:ext cx="3364200" cy="3038040"/>
            </a:xfrm>
            <a:custGeom>
              <a:rect b="b" l="l" r="r" t="t"/>
              <a:pathLst>
                <a:path extrusionOk="0" h="109643" w="105106">
                  <a:moveTo>
                    <a:pt x="105105" y="1"/>
                  </a:moveTo>
                  <a:lnTo>
                    <a:pt x="0" y="109643"/>
                  </a:lnTo>
                  <a:lnTo>
                    <a:pt x="530" y="109643"/>
                  </a:lnTo>
                  <a:lnTo>
                    <a:pt x="105105" y="530"/>
                  </a:lnTo>
                  <a:lnTo>
                    <a:pt x="10510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0" name="Google Shape;1170;p38"/>
            <p:cNvSpPr/>
            <p:nvPr/>
          </p:nvSpPr>
          <p:spPr>
            <a:xfrm>
              <a:off x="5881680" y="2197440"/>
              <a:ext cx="3262320" cy="2945880"/>
            </a:xfrm>
            <a:custGeom>
              <a:rect b="b" l="l" r="r" t="t"/>
              <a:pathLst>
                <a:path extrusionOk="0" h="106316" w="101930">
                  <a:moveTo>
                    <a:pt x="101929" y="1"/>
                  </a:moveTo>
                  <a:lnTo>
                    <a:pt x="0" y="106316"/>
                  </a:lnTo>
                  <a:lnTo>
                    <a:pt x="529" y="106316"/>
                  </a:lnTo>
                  <a:lnTo>
                    <a:pt x="101929" y="530"/>
                  </a:lnTo>
                  <a:lnTo>
                    <a:pt x="10192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1" name="Google Shape;1171;p38"/>
            <p:cNvSpPr/>
            <p:nvPr/>
          </p:nvSpPr>
          <p:spPr>
            <a:xfrm>
              <a:off x="5985720" y="2289600"/>
              <a:ext cx="3158280" cy="2853720"/>
            </a:xfrm>
            <a:custGeom>
              <a:rect b="b" l="l" r="r" t="t"/>
              <a:pathLst>
                <a:path extrusionOk="0" h="102988" w="98679">
                  <a:moveTo>
                    <a:pt x="98678" y="0"/>
                  </a:moveTo>
                  <a:lnTo>
                    <a:pt x="1" y="102988"/>
                  </a:lnTo>
                  <a:lnTo>
                    <a:pt x="530" y="102988"/>
                  </a:lnTo>
                  <a:lnTo>
                    <a:pt x="98678" y="529"/>
                  </a:lnTo>
                  <a:lnTo>
                    <a:pt x="986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2" name="Google Shape;1172;p38"/>
            <p:cNvSpPr/>
            <p:nvPr/>
          </p:nvSpPr>
          <p:spPr>
            <a:xfrm>
              <a:off x="6087600" y="2381760"/>
              <a:ext cx="3056760" cy="2761560"/>
            </a:xfrm>
            <a:custGeom>
              <a:rect b="b" l="l" r="r" t="t"/>
              <a:pathLst>
                <a:path extrusionOk="0" h="99661" w="95503">
                  <a:moveTo>
                    <a:pt x="95502" y="0"/>
                  </a:moveTo>
                  <a:lnTo>
                    <a:pt x="0" y="99661"/>
                  </a:lnTo>
                  <a:lnTo>
                    <a:pt x="530" y="99661"/>
                  </a:lnTo>
                  <a:lnTo>
                    <a:pt x="95502" y="529"/>
                  </a:lnTo>
                  <a:lnTo>
                    <a:pt x="955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3" name="Google Shape;1173;p38"/>
            <p:cNvSpPr/>
            <p:nvPr/>
          </p:nvSpPr>
          <p:spPr>
            <a:xfrm>
              <a:off x="6189120" y="2473920"/>
              <a:ext cx="2954880" cy="2669400"/>
            </a:xfrm>
            <a:custGeom>
              <a:rect b="b" l="l" r="r" t="t"/>
              <a:pathLst>
                <a:path extrusionOk="0" h="96334" w="92327">
                  <a:moveTo>
                    <a:pt x="92326" y="0"/>
                  </a:moveTo>
                  <a:lnTo>
                    <a:pt x="0" y="96334"/>
                  </a:lnTo>
                  <a:lnTo>
                    <a:pt x="529" y="96334"/>
                  </a:lnTo>
                  <a:lnTo>
                    <a:pt x="92326" y="530"/>
                  </a:lnTo>
                  <a:lnTo>
                    <a:pt x="9232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4" name="Google Shape;1174;p38"/>
            <p:cNvSpPr/>
            <p:nvPr/>
          </p:nvSpPr>
          <p:spPr>
            <a:xfrm>
              <a:off x="6290640" y="2566080"/>
              <a:ext cx="2853360" cy="2577240"/>
            </a:xfrm>
            <a:custGeom>
              <a:rect b="b" l="l" r="r" t="t"/>
              <a:pathLst>
                <a:path extrusionOk="0" h="93007" w="89151">
                  <a:moveTo>
                    <a:pt x="89150" y="0"/>
                  </a:moveTo>
                  <a:lnTo>
                    <a:pt x="0" y="93007"/>
                  </a:lnTo>
                  <a:lnTo>
                    <a:pt x="529" y="93007"/>
                  </a:lnTo>
                  <a:lnTo>
                    <a:pt x="89150" y="530"/>
                  </a:lnTo>
                  <a:lnTo>
                    <a:pt x="8915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5" name="Google Shape;1175;p38"/>
            <p:cNvSpPr/>
            <p:nvPr/>
          </p:nvSpPr>
          <p:spPr>
            <a:xfrm>
              <a:off x="6392520" y="2658240"/>
              <a:ext cx="2751840" cy="2484720"/>
            </a:xfrm>
            <a:custGeom>
              <a:rect b="b" l="l" r="r" t="t"/>
              <a:pathLst>
                <a:path extrusionOk="0" h="89680" w="85976">
                  <a:moveTo>
                    <a:pt x="85975" y="0"/>
                  </a:moveTo>
                  <a:lnTo>
                    <a:pt x="1" y="89680"/>
                  </a:lnTo>
                  <a:lnTo>
                    <a:pt x="530" y="89680"/>
                  </a:lnTo>
                  <a:lnTo>
                    <a:pt x="85975" y="530"/>
                  </a:lnTo>
                  <a:lnTo>
                    <a:pt x="859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6" name="Google Shape;1176;p38"/>
            <p:cNvSpPr/>
            <p:nvPr/>
          </p:nvSpPr>
          <p:spPr>
            <a:xfrm>
              <a:off x="6494040" y="2750400"/>
              <a:ext cx="2649960" cy="2392560"/>
            </a:xfrm>
            <a:custGeom>
              <a:rect b="b" l="l" r="r" t="t"/>
              <a:pathLst>
                <a:path extrusionOk="0" h="86353" w="82800">
                  <a:moveTo>
                    <a:pt x="82799" y="0"/>
                  </a:moveTo>
                  <a:lnTo>
                    <a:pt x="1" y="86353"/>
                  </a:lnTo>
                  <a:lnTo>
                    <a:pt x="530" y="86353"/>
                  </a:lnTo>
                  <a:lnTo>
                    <a:pt x="82799" y="530"/>
                  </a:lnTo>
                  <a:lnTo>
                    <a:pt x="827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7" name="Google Shape;1177;p38"/>
            <p:cNvSpPr/>
            <p:nvPr/>
          </p:nvSpPr>
          <p:spPr>
            <a:xfrm>
              <a:off x="6595560" y="2842560"/>
              <a:ext cx="2548440" cy="2300400"/>
            </a:xfrm>
            <a:custGeom>
              <a:rect b="b" l="l" r="r" t="t"/>
              <a:pathLst>
                <a:path extrusionOk="0" h="83026" w="79624">
                  <a:moveTo>
                    <a:pt x="79623" y="0"/>
                  </a:moveTo>
                  <a:lnTo>
                    <a:pt x="1" y="83026"/>
                  </a:lnTo>
                  <a:lnTo>
                    <a:pt x="530" y="83026"/>
                  </a:lnTo>
                  <a:lnTo>
                    <a:pt x="79623" y="530"/>
                  </a:lnTo>
                  <a:lnTo>
                    <a:pt x="7962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8" name="Google Shape;1178;p38"/>
            <p:cNvSpPr/>
            <p:nvPr/>
          </p:nvSpPr>
          <p:spPr>
            <a:xfrm>
              <a:off x="6697440" y="2934720"/>
              <a:ext cx="2446920" cy="2208240"/>
            </a:xfrm>
            <a:custGeom>
              <a:rect b="b" l="l" r="r" t="t"/>
              <a:pathLst>
                <a:path extrusionOk="0" h="79699" w="76448">
                  <a:moveTo>
                    <a:pt x="76447" y="1"/>
                  </a:moveTo>
                  <a:lnTo>
                    <a:pt x="0" y="79699"/>
                  </a:lnTo>
                  <a:lnTo>
                    <a:pt x="605" y="79699"/>
                  </a:lnTo>
                  <a:lnTo>
                    <a:pt x="76447" y="530"/>
                  </a:lnTo>
                  <a:lnTo>
                    <a:pt x="7644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79" name="Google Shape;1179;p38"/>
            <p:cNvSpPr/>
            <p:nvPr/>
          </p:nvSpPr>
          <p:spPr>
            <a:xfrm>
              <a:off x="6801480" y="3027240"/>
              <a:ext cx="2342520" cy="2116080"/>
            </a:xfrm>
            <a:custGeom>
              <a:rect b="b" l="l" r="r" t="t"/>
              <a:pathLst>
                <a:path extrusionOk="0" h="76372" w="73197">
                  <a:moveTo>
                    <a:pt x="73196" y="1"/>
                  </a:moveTo>
                  <a:lnTo>
                    <a:pt x="1" y="76372"/>
                  </a:lnTo>
                  <a:lnTo>
                    <a:pt x="530" y="76372"/>
                  </a:lnTo>
                  <a:lnTo>
                    <a:pt x="73196" y="530"/>
                  </a:lnTo>
                  <a:lnTo>
                    <a:pt x="7319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0" name="Google Shape;1180;p38"/>
            <p:cNvSpPr/>
            <p:nvPr/>
          </p:nvSpPr>
          <p:spPr>
            <a:xfrm>
              <a:off x="6903000" y="3119400"/>
              <a:ext cx="2241000" cy="2023920"/>
            </a:xfrm>
            <a:custGeom>
              <a:rect b="b" l="l" r="r" t="t"/>
              <a:pathLst>
                <a:path extrusionOk="0" h="73045" w="70021">
                  <a:moveTo>
                    <a:pt x="70020" y="1"/>
                  </a:moveTo>
                  <a:lnTo>
                    <a:pt x="1" y="73045"/>
                  </a:lnTo>
                  <a:lnTo>
                    <a:pt x="530" y="73045"/>
                  </a:lnTo>
                  <a:lnTo>
                    <a:pt x="70020" y="530"/>
                  </a:lnTo>
                  <a:lnTo>
                    <a:pt x="7002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1" name="Google Shape;1181;p38"/>
            <p:cNvSpPr/>
            <p:nvPr/>
          </p:nvSpPr>
          <p:spPr>
            <a:xfrm>
              <a:off x="7004880" y="3211560"/>
              <a:ext cx="2139480" cy="1931760"/>
            </a:xfrm>
            <a:custGeom>
              <a:rect b="b" l="l" r="r" t="t"/>
              <a:pathLst>
                <a:path extrusionOk="0" h="69718" w="66845">
                  <a:moveTo>
                    <a:pt x="66844" y="1"/>
                  </a:moveTo>
                  <a:lnTo>
                    <a:pt x="1" y="69718"/>
                  </a:lnTo>
                  <a:lnTo>
                    <a:pt x="530" y="69718"/>
                  </a:lnTo>
                  <a:lnTo>
                    <a:pt x="66844" y="530"/>
                  </a:lnTo>
                  <a:lnTo>
                    <a:pt x="6684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2" name="Google Shape;1182;p38"/>
            <p:cNvSpPr/>
            <p:nvPr/>
          </p:nvSpPr>
          <p:spPr>
            <a:xfrm>
              <a:off x="7106400" y="3301560"/>
              <a:ext cx="2037600" cy="1841400"/>
            </a:xfrm>
            <a:custGeom>
              <a:rect b="b" l="l" r="r" t="t"/>
              <a:pathLst>
                <a:path extrusionOk="0" h="66466" w="63669">
                  <a:moveTo>
                    <a:pt x="63668" y="0"/>
                  </a:moveTo>
                  <a:lnTo>
                    <a:pt x="0" y="66466"/>
                  </a:lnTo>
                  <a:lnTo>
                    <a:pt x="530" y="66466"/>
                  </a:lnTo>
                  <a:lnTo>
                    <a:pt x="63668" y="605"/>
                  </a:lnTo>
                  <a:lnTo>
                    <a:pt x="636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3" name="Google Shape;1183;p38"/>
            <p:cNvSpPr/>
            <p:nvPr/>
          </p:nvSpPr>
          <p:spPr>
            <a:xfrm>
              <a:off x="7207920" y="3393720"/>
              <a:ext cx="1936080" cy="1749240"/>
            </a:xfrm>
            <a:custGeom>
              <a:rect b="b" l="l" r="r" t="t"/>
              <a:pathLst>
                <a:path extrusionOk="0" h="63139" w="60493">
                  <a:moveTo>
                    <a:pt x="60492" y="0"/>
                  </a:moveTo>
                  <a:lnTo>
                    <a:pt x="0" y="63139"/>
                  </a:lnTo>
                  <a:lnTo>
                    <a:pt x="530" y="63139"/>
                  </a:lnTo>
                  <a:lnTo>
                    <a:pt x="60492" y="605"/>
                  </a:lnTo>
                  <a:lnTo>
                    <a:pt x="6049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4" name="Google Shape;1184;p38"/>
            <p:cNvSpPr/>
            <p:nvPr/>
          </p:nvSpPr>
          <p:spPr>
            <a:xfrm>
              <a:off x="7309800" y="3485880"/>
              <a:ext cx="1834200" cy="1657080"/>
            </a:xfrm>
            <a:custGeom>
              <a:rect b="b" l="l" r="r" t="t"/>
              <a:pathLst>
                <a:path extrusionOk="0" h="59812" w="57317">
                  <a:moveTo>
                    <a:pt x="57316" y="0"/>
                  </a:moveTo>
                  <a:lnTo>
                    <a:pt x="0" y="59812"/>
                  </a:lnTo>
                  <a:lnTo>
                    <a:pt x="529" y="59812"/>
                  </a:lnTo>
                  <a:lnTo>
                    <a:pt x="57316" y="605"/>
                  </a:lnTo>
                  <a:lnTo>
                    <a:pt x="5731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5" name="Google Shape;1185;p38"/>
            <p:cNvSpPr/>
            <p:nvPr/>
          </p:nvSpPr>
          <p:spPr>
            <a:xfrm>
              <a:off x="7411320" y="3578040"/>
              <a:ext cx="1732680" cy="1564920"/>
            </a:xfrm>
            <a:custGeom>
              <a:rect b="b" l="l" r="r" t="t"/>
              <a:pathLst>
                <a:path extrusionOk="0" h="56485" w="54142">
                  <a:moveTo>
                    <a:pt x="54141" y="0"/>
                  </a:moveTo>
                  <a:lnTo>
                    <a:pt x="1" y="56485"/>
                  </a:lnTo>
                  <a:lnTo>
                    <a:pt x="530" y="56485"/>
                  </a:lnTo>
                  <a:lnTo>
                    <a:pt x="54141" y="605"/>
                  </a:lnTo>
                  <a:lnTo>
                    <a:pt x="541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6" name="Google Shape;1186;p38"/>
            <p:cNvSpPr/>
            <p:nvPr/>
          </p:nvSpPr>
          <p:spPr>
            <a:xfrm>
              <a:off x="7515360" y="3670560"/>
              <a:ext cx="1628640" cy="1472760"/>
            </a:xfrm>
            <a:custGeom>
              <a:rect b="b" l="l" r="r" t="t"/>
              <a:pathLst>
                <a:path extrusionOk="0" h="53158" w="50890">
                  <a:moveTo>
                    <a:pt x="50889" y="1"/>
                  </a:moveTo>
                  <a:lnTo>
                    <a:pt x="0" y="53158"/>
                  </a:lnTo>
                  <a:lnTo>
                    <a:pt x="530" y="53158"/>
                  </a:lnTo>
                  <a:lnTo>
                    <a:pt x="50889" y="605"/>
                  </a:lnTo>
                  <a:lnTo>
                    <a:pt x="5088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7" name="Google Shape;1187;p38"/>
            <p:cNvSpPr/>
            <p:nvPr/>
          </p:nvSpPr>
          <p:spPr>
            <a:xfrm>
              <a:off x="7617240" y="3762720"/>
              <a:ext cx="1527120" cy="1380600"/>
            </a:xfrm>
            <a:custGeom>
              <a:rect b="b" l="l" r="r" t="t"/>
              <a:pathLst>
                <a:path extrusionOk="0" h="49831" w="47714">
                  <a:moveTo>
                    <a:pt x="47713" y="1"/>
                  </a:moveTo>
                  <a:lnTo>
                    <a:pt x="0" y="49831"/>
                  </a:lnTo>
                  <a:lnTo>
                    <a:pt x="529" y="49831"/>
                  </a:lnTo>
                  <a:lnTo>
                    <a:pt x="47713" y="605"/>
                  </a:lnTo>
                  <a:lnTo>
                    <a:pt x="4771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8" name="Google Shape;1188;p38"/>
            <p:cNvSpPr/>
            <p:nvPr/>
          </p:nvSpPr>
          <p:spPr>
            <a:xfrm>
              <a:off x="7718760" y="3854880"/>
              <a:ext cx="1425240" cy="1288440"/>
            </a:xfrm>
            <a:custGeom>
              <a:rect b="b" l="l" r="r" t="t"/>
              <a:pathLst>
                <a:path extrusionOk="0" h="46504" w="44538">
                  <a:moveTo>
                    <a:pt x="44537" y="1"/>
                  </a:moveTo>
                  <a:lnTo>
                    <a:pt x="0" y="46504"/>
                  </a:lnTo>
                  <a:lnTo>
                    <a:pt x="529" y="46504"/>
                  </a:lnTo>
                  <a:lnTo>
                    <a:pt x="44537" y="606"/>
                  </a:lnTo>
                  <a:lnTo>
                    <a:pt x="4453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89" name="Google Shape;1189;p38"/>
            <p:cNvSpPr/>
            <p:nvPr/>
          </p:nvSpPr>
          <p:spPr>
            <a:xfrm>
              <a:off x="7820280" y="3947040"/>
              <a:ext cx="1323720" cy="1196280"/>
            </a:xfrm>
            <a:custGeom>
              <a:rect b="b" l="l" r="r" t="t"/>
              <a:pathLst>
                <a:path extrusionOk="0" h="43177" w="41363">
                  <a:moveTo>
                    <a:pt x="41362" y="1"/>
                  </a:moveTo>
                  <a:lnTo>
                    <a:pt x="1" y="43177"/>
                  </a:lnTo>
                  <a:lnTo>
                    <a:pt x="530" y="43177"/>
                  </a:lnTo>
                  <a:lnTo>
                    <a:pt x="41362" y="606"/>
                  </a:lnTo>
                  <a:lnTo>
                    <a:pt x="4136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0" name="Google Shape;1190;p38"/>
            <p:cNvSpPr/>
            <p:nvPr/>
          </p:nvSpPr>
          <p:spPr>
            <a:xfrm>
              <a:off x="7922160" y="4039200"/>
              <a:ext cx="1221840" cy="1104120"/>
            </a:xfrm>
            <a:custGeom>
              <a:rect b="b" l="l" r="r" t="t"/>
              <a:pathLst>
                <a:path extrusionOk="0" h="39850" w="38187">
                  <a:moveTo>
                    <a:pt x="38186" y="1"/>
                  </a:moveTo>
                  <a:lnTo>
                    <a:pt x="1" y="39850"/>
                  </a:lnTo>
                  <a:lnTo>
                    <a:pt x="530" y="39850"/>
                  </a:lnTo>
                  <a:lnTo>
                    <a:pt x="38186" y="530"/>
                  </a:lnTo>
                  <a:lnTo>
                    <a:pt x="3818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1" name="Google Shape;1191;p38"/>
            <p:cNvSpPr/>
            <p:nvPr/>
          </p:nvSpPr>
          <p:spPr>
            <a:xfrm>
              <a:off x="8023680" y="4131360"/>
              <a:ext cx="1120320" cy="1011960"/>
            </a:xfrm>
            <a:custGeom>
              <a:rect b="b" l="l" r="r" t="t"/>
              <a:pathLst>
                <a:path extrusionOk="0" h="36523" w="35011">
                  <a:moveTo>
                    <a:pt x="35010" y="1"/>
                  </a:moveTo>
                  <a:lnTo>
                    <a:pt x="1" y="36523"/>
                  </a:lnTo>
                  <a:lnTo>
                    <a:pt x="530" y="36523"/>
                  </a:lnTo>
                  <a:lnTo>
                    <a:pt x="35010" y="530"/>
                  </a:lnTo>
                  <a:lnTo>
                    <a:pt x="3501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2" name="Google Shape;1192;p38"/>
            <p:cNvSpPr/>
            <p:nvPr/>
          </p:nvSpPr>
          <p:spPr>
            <a:xfrm>
              <a:off x="8125560" y="4223520"/>
              <a:ext cx="1018800" cy="919440"/>
            </a:xfrm>
            <a:custGeom>
              <a:rect b="b" l="l" r="r" t="t"/>
              <a:pathLst>
                <a:path extrusionOk="0" h="33196" w="31835">
                  <a:moveTo>
                    <a:pt x="31834" y="1"/>
                  </a:moveTo>
                  <a:lnTo>
                    <a:pt x="0" y="33196"/>
                  </a:lnTo>
                  <a:lnTo>
                    <a:pt x="530" y="33196"/>
                  </a:lnTo>
                  <a:lnTo>
                    <a:pt x="31834" y="530"/>
                  </a:lnTo>
                  <a:lnTo>
                    <a:pt x="3183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3" name="Google Shape;1193;p38"/>
            <p:cNvSpPr/>
            <p:nvPr/>
          </p:nvSpPr>
          <p:spPr>
            <a:xfrm>
              <a:off x="8227080" y="4315680"/>
              <a:ext cx="916920" cy="827280"/>
            </a:xfrm>
            <a:custGeom>
              <a:rect b="b" l="l" r="r" t="t"/>
              <a:pathLst>
                <a:path extrusionOk="0" h="29869" w="28659">
                  <a:moveTo>
                    <a:pt x="28658" y="1"/>
                  </a:moveTo>
                  <a:lnTo>
                    <a:pt x="0" y="29869"/>
                  </a:lnTo>
                  <a:lnTo>
                    <a:pt x="605" y="29869"/>
                  </a:lnTo>
                  <a:lnTo>
                    <a:pt x="28658" y="530"/>
                  </a:lnTo>
                  <a:lnTo>
                    <a:pt x="2865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4" name="Google Shape;1194;p38"/>
            <p:cNvSpPr/>
            <p:nvPr/>
          </p:nvSpPr>
          <p:spPr>
            <a:xfrm>
              <a:off x="8331120" y="4408200"/>
              <a:ext cx="812880" cy="735120"/>
            </a:xfrm>
            <a:custGeom>
              <a:rect b="b" l="l" r="r" t="t"/>
              <a:pathLst>
                <a:path extrusionOk="0" h="26541" w="25408">
                  <a:moveTo>
                    <a:pt x="25407" y="0"/>
                  </a:moveTo>
                  <a:lnTo>
                    <a:pt x="1" y="26541"/>
                  </a:lnTo>
                  <a:lnTo>
                    <a:pt x="530" y="26541"/>
                  </a:lnTo>
                  <a:lnTo>
                    <a:pt x="25407" y="529"/>
                  </a:lnTo>
                  <a:lnTo>
                    <a:pt x="254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5" name="Google Shape;1195;p38"/>
            <p:cNvSpPr/>
            <p:nvPr/>
          </p:nvSpPr>
          <p:spPr>
            <a:xfrm>
              <a:off x="8433000" y="4500360"/>
              <a:ext cx="711360" cy="642960"/>
            </a:xfrm>
            <a:custGeom>
              <a:rect b="b" l="l" r="r" t="t"/>
              <a:pathLst>
                <a:path extrusionOk="0" h="23214" w="22232">
                  <a:moveTo>
                    <a:pt x="22231" y="0"/>
                  </a:moveTo>
                  <a:lnTo>
                    <a:pt x="1" y="23214"/>
                  </a:lnTo>
                  <a:lnTo>
                    <a:pt x="530" y="23214"/>
                  </a:lnTo>
                  <a:lnTo>
                    <a:pt x="22231" y="529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6" name="Google Shape;1196;p38"/>
            <p:cNvSpPr/>
            <p:nvPr/>
          </p:nvSpPr>
          <p:spPr>
            <a:xfrm>
              <a:off x="8534520" y="4592520"/>
              <a:ext cx="609480" cy="550800"/>
            </a:xfrm>
            <a:custGeom>
              <a:rect b="b" l="l" r="r" t="t"/>
              <a:pathLst>
                <a:path extrusionOk="0" h="19887" w="19056">
                  <a:moveTo>
                    <a:pt x="19055" y="0"/>
                  </a:moveTo>
                  <a:lnTo>
                    <a:pt x="0" y="19887"/>
                  </a:lnTo>
                  <a:lnTo>
                    <a:pt x="530" y="19887"/>
                  </a:lnTo>
                  <a:lnTo>
                    <a:pt x="19055" y="530"/>
                  </a:lnTo>
                  <a:lnTo>
                    <a:pt x="1905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7" name="Google Shape;1197;p38"/>
            <p:cNvSpPr/>
            <p:nvPr/>
          </p:nvSpPr>
          <p:spPr>
            <a:xfrm>
              <a:off x="8636040" y="4684680"/>
              <a:ext cx="507960" cy="458640"/>
            </a:xfrm>
            <a:custGeom>
              <a:rect b="b" l="l" r="r" t="t"/>
              <a:pathLst>
                <a:path extrusionOk="0" h="16560" w="15880">
                  <a:moveTo>
                    <a:pt x="15879" y="0"/>
                  </a:moveTo>
                  <a:lnTo>
                    <a:pt x="0" y="16560"/>
                  </a:lnTo>
                  <a:lnTo>
                    <a:pt x="530" y="16560"/>
                  </a:lnTo>
                  <a:lnTo>
                    <a:pt x="15879" y="530"/>
                  </a:lnTo>
                  <a:lnTo>
                    <a:pt x="1587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8" name="Google Shape;1198;p38"/>
            <p:cNvSpPr/>
            <p:nvPr/>
          </p:nvSpPr>
          <p:spPr>
            <a:xfrm>
              <a:off x="8737920" y="4776840"/>
              <a:ext cx="406440" cy="366480"/>
            </a:xfrm>
            <a:custGeom>
              <a:rect b="b" l="l" r="r" t="t"/>
              <a:pathLst>
                <a:path extrusionOk="0" h="13233" w="12704">
                  <a:moveTo>
                    <a:pt x="12703" y="0"/>
                  </a:moveTo>
                  <a:lnTo>
                    <a:pt x="0" y="13233"/>
                  </a:lnTo>
                  <a:lnTo>
                    <a:pt x="529" y="13233"/>
                  </a:lnTo>
                  <a:lnTo>
                    <a:pt x="12703" y="53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199" name="Google Shape;1199;p38"/>
            <p:cNvSpPr/>
            <p:nvPr/>
          </p:nvSpPr>
          <p:spPr>
            <a:xfrm>
              <a:off x="8839440" y="4869000"/>
              <a:ext cx="304560" cy="274320"/>
            </a:xfrm>
            <a:custGeom>
              <a:rect b="b" l="l" r="r" t="t"/>
              <a:pathLst>
                <a:path extrusionOk="0" h="9906" w="9529">
                  <a:moveTo>
                    <a:pt x="9528" y="0"/>
                  </a:moveTo>
                  <a:lnTo>
                    <a:pt x="1" y="9906"/>
                  </a:lnTo>
                  <a:lnTo>
                    <a:pt x="530" y="9906"/>
                  </a:lnTo>
                  <a:lnTo>
                    <a:pt x="9528" y="530"/>
                  </a:lnTo>
                  <a:lnTo>
                    <a:pt x="9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00" name="Google Shape;1200;p38"/>
            <p:cNvSpPr/>
            <p:nvPr/>
          </p:nvSpPr>
          <p:spPr>
            <a:xfrm>
              <a:off x="8940960" y="4961160"/>
              <a:ext cx="203040" cy="181800"/>
            </a:xfrm>
            <a:custGeom>
              <a:rect b="b" l="l" r="r" t="t"/>
              <a:pathLst>
                <a:path extrusionOk="0" h="6579" w="6353">
                  <a:moveTo>
                    <a:pt x="6352" y="0"/>
                  </a:moveTo>
                  <a:lnTo>
                    <a:pt x="1" y="6579"/>
                  </a:lnTo>
                  <a:lnTo>
                    <a:pt x="606" y="6579"/>
                  </a:lnTo>
                  <a:lnTo>
                    <a:pt x="6352" y="530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01" name="Google Shape;1201;p38"/>
            <p:cNvSpPr/>
            <p:nvPr/>
          </p:nvSpPr>
          <p:spPr>
            <a:xfrm>
              <a:off x="9045360" y="5053320"/>
              <a:ext cx="99000" cy="89640"/>
            </a:xfrm>
            <a:custGeom>
              <a:rect b="b" l="l" r="r" t="t"/>
              <a:pathLst>
                <a:path extrusionOk="0" h="3252" w="3101">
                  <a:moveTo>
                    <a:pt x="3100" y="1"/>
                  </a:moveTo>
                  <a:lnTo>
                    <a:pt x="0" y="3252"/>
                  </a:lnTo>
                  <a:lnTo>
                    <a:pt x="529" y="3252"/>
                  </a:lnTo>
                  <a:lnTo>
                    <a:pt x="3100" y="53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</p:grpSp>
      <p:sp>
        <p:nvSpPr>
          <p:cNvPr id="1202" name="Google Shape;1202;p38"/>
          <p:cNvSpPr txBox="1"/>
          <p:nvPr>
            <p:ph type="title"/>
          </p:nvPr>
        </p:nvSpPr>
        <p:spPr>
          <a:xfrm>
            <a:off x="713160" y="53964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203" name="Google Shape;1203;p38"/>
          <p:cNvGrpSpPr/>
          <p:nvPr/>
        </p:nvGrpSpPr>
        <p:grpSpPr>
          <a:xfrm>
            <a:off x="128880" y="-146160"/>
            <a:ext cx="1350360" cy="1886400"/>
            <a:chOff x="128880" y="-146160"/>
            <a:chExt cx="1350360" cy="1886400"/>
          </a:xfrm>
        </p:grpSpPr>
        <p:sp>
          <p:nvSpPr>
            <p:cNvPr id="1204" name="Google Shape;1204;p38"/>
            <p:cNvSpPr/>
            <p:nvPr/>
          </p:nvSpPr>
          <p:spPr>
            <a:xfrm rot="5400000">
              <a:off x="384840" y="-146160"/>
              <a:ext cx="1094400" cy="109440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 rot="5400000">
              <a:off x="128880" y="1017000"/>
              <a:ext cx="723240" cy="7232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38"/>
          <p:cNvGrpSpPr/>
          <p:nvPr/>
        </p:nvGrpSpPr>
        <p:grpSpPr>
          <a:xfrm>
            <a:off x="7827120" y="3065760"/>
            <a:ext cx="1398600" cy="2199600"/>
            <a:chOff x="7827120" y="3065760"/>
            <a:chExt cx="1398600" cy="2199600"/>
          </a:xfrm>
        </p:grpSpPr>
        <p:sp>
          <p:nvSpPr>
            <p:cNvPr id="1207" name="Google Shape;1207;p38"/>
            <p:cNvSpPr/>
            <p:nvPr/>
          </p:nvSpPr>
          <p:spPr>
            <a:xfrm rot="5400000">
              <a:off x="8299800" y="3663360"/>
              <a:ext cx="491400" cy="49140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 rot="5400000">
              <a:off x="7827120" y="4404240"/>
              <a:ext cx="861120" cy="86112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 rot="5400000">
              <a:off x="8877240" y="4155120"/>
              <a:ext cx="348480" cy="3484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 rot="5400000">
              <a:off x="8638560" y="3065760"/>
              <a:ext cx="348480" cy="3484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3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40"/>
          <p:cNvGrpSpPr/>
          <p:nvPr/>
        </p:nvGrpSpPr>
        <p:grpSpPr>
          <a:xfrm>
            <a:off x="0" y="-2880"/>
            <a:ext cx="9144360" cy="5146200"/>
            <a:chOff x="0" y="-2880"/>
            <a:chExt cx="9144360" cy="5146200"/>
          </a:xfrm>
        </p:grpSpPr>
        <p:sp>
          <p:nvSpPr>
            <p:cNvPr id="1262" name="Google Shape;1262;p40"/>
            <p:cNvSpPr/>
            <p:nvPr/>
          </p:nvSpPr>
          <p:spPr>
            <a:xfrm>
              <a:off x="29239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63" name="Google Shape;1263;p40"/>
            <p:cNvSpPr/>
            <p:nvPr/>
          </p:nvSpPr>
          <p:spPr>
            <a:xfrm>
              <a:off x="3637800" y="171000"/>
              <a:ext cx="5506200" cy="4972320"/>
            </a:xfrm>
            <a:custGeom>
              <a:rect b="b" l="l" r="r" t="t"/>
              <a:pathLst>
                <a:path extrusionOk="0" h="179436" w="172026">
                  <a:moveTo>
                    <a:pt x="172025" y="0"/>
                  </a:moveTo>
                  <a:lnTo>
                    <a:pt x="1" y="179435"/>
                  </a:lnTo>
                  <a:lnTo>
                    <a:pt x="530" y="179435"/>
                  </a:lnTo>
                  <a:lnTo>
                    <a:pt x="172025" y="529"/>
                  </a:lnTo>
                  <a:lnTo>
                    <a:pt x="1720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64" name="Google Shape;1264;p40"/>
            <p:cNvSpPr/>
            <p:nvPr/>
          </p:nvSpPr>
          <p:spPr>
            <a:xfrm>
              <a:off x="3739680" y="263160"/>
              <a:ext cx="5404680" cy="4880160"/>
            </a:xfrm>
            <a:custGeom>
              <a:rect b="b" l="l" r="r" t="t"/>
              <a:pathLst>
                <a:path extrusionOk="0" h="176108" w="168850">
                  <a:moveTo>
                    <a:pt x="168849" y="0"/>
                  </a:moveTo>
                  <a:lnTo>
                    <a:pt x="1" y="176108"/>
                  </a:lnTo>
                  <a:lnTo>
                    <a:pt x="605" y="176108"/>
                  </a:lnTo>
                  <a:lnTo>
                    <a:pt x="168849" y="529"/>
                  </a:lnTo>
                  <a:lnTo>
                    <a:pt x="16884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65" name="Google Shape;1265;p40"/>
            <p:cNvSpPr/>
            <p:nvPr/>
          </p:nvSpPr>
          <p:spPr>
            <a:xfrm>
              <a:off x="4352040" y="816480"/>
              <a:ext cx="4792320" cy="4326840"/>
            </a:xfrm>
            <a:custGeom>
              <a:rect b="b" l="l" r="r" t="t"/>
              <a:pathLst>
                <a:path extrusionOk="0" h="156146" w="149719">
                  <a:moveTo>
                    <a:pt x="149718" y="1"/>
                  </a:moveTo>
                  <a:lnTo>
                    <a:pt x="0" y="156146"/>
                  </a:lnTo>
                  <a:lnTo>
                    <a:pt x="530" y="156146"/>
                  </a:lnTo>
                  <a:lnTo>
                    <a:pt x="149718" y="530"/>
                  </a:lnTo>
                  <a:lnTo>
                    <a:pt x="14971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66" name="Google Shape;1266;p40"/>
            <p:cNvSpPr/>
            <p:nvPr/>
          </p:nvSpPr>
          <p:spPr>
            <a:xfrm>
              <a:off x="4761000" y="1185120"/>
              <a:ext cx="4383000" cy="3958200"/>
            </a:xfrm>
            <a:custGeom>
              <a:rect b="b" l="l" r="r" t="t"/>
              <a:pathLst>
                <a:path extrusionOk="0" h="142838" w="136940">
                  <a:moveTo>
                    <a:pt x="136939" y="1"/>
                  </a:moveTo>
                  <a:lnTo>
                    <a:pt x="0" y="142838"/>
                  </a:lnTo>
                  <a:lnTo>
                    <a:pt x="529" y="142838"/>
                  </a:lnTo>
                  <a:lnTo>
                    <a:pt x="136939" y="530"/>
                  </a:lnTo>
                  <a:lnTo>
                    <a:pt x="13693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67" name="Google Shape;1267;p40"/>
            <p:cNvSpPr/>
            <p:nvPr/>
          </p:nvSpPr>
          <p:spPr>
            <a:xfrm>
              <a:off x="0" y="-2880"/>
              <a:ext cx="72360" cy="64800"/>
            </a:xfrm>
            <a:custGeom>
              <a:rect b="b" l="l" r="r" t="t"/>
              <a:pathLst>
                <a:path extrusionOk="0" h="2345" w="2269">
                  <a:moveTo>
                    <a:pt x="1739" y="0"/>
                  </a:moveTo>
                  <a:lnTo>
                    <a:pt x="0" y="1815"/>
                  </a:lnTo>
                  <a:lnTo>
                    <a:pt x="0" y="2344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68" name="Google Shape;1268;p40"/>
            <p:cNvSpPr/>
            <p:nvPr/>
          </p:nvSpPr>
          <p:spPr>
            <a:xfrm>
              <a:off x="0" y="-2880"/>
              <a:ext cx="173880" cy="156960"/>
            </a:xfrm>
            <a:custGeom>
              <a:rect b="b" l="l" r="r" t="t"/>
              <a:pathLst>
                <a:path extrusionOk="0" h="5672" w="5445">
                  <a:moveTo>
                    <a:pt x="4915" y="0"/>
                  </a:moveTo>
                  <a:lnTo>
                    <a:pt x="0" y="5142"/>
                  </a:lnTo>
                  <a:lnTo>
                    <a:pt x="0" y="5671"/>
                  </a:lnTo>
                  <a:lnTo>
                    <a:pt x="544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69" name="Google Shape;1269;p40"/>
            <p:cNvSpPr/>
            <p:nvPr/>
          </p:nvSpPr>
          <p:spPr>
            <a:xfrm>
              <a:off x="0" y="-2880"/>
              <a:ext cx="275760" cy="249120"/>
            </a:xfrm>
            <a:custGeom>
              <a:rect b="b" l="l" r="r" t="t"/>
              <a:pathLst>
                <a:path extrusionOk="0" h="8999" w="8621">
                  <a:moveTo>
                    <a:pt x="8091" y="0"/>
                  </a:moveTo>
                  <a:lnTo>
                    <a:pt x="0" y="8469"/>
                  </a:lnTo>
                  <a:lnTo>
                    <a:pt x="0" y="8998"/>
                  </a:lnTo>
                  <a:lnTo>
                    <a:pt x="862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0" name="Google Shape;1270;p40"/>
            <p:cNvSpPr/>
            <p:nvPr/>
          </p:nvSpPr>
          <p:spPr>
            <a:xfrm>
              <a:off x="0" y="-2880"/>
              <a:ext cx="377280" cy="341280"/>
            </a:xfrm>
            <a:custGeom>
              <a:rect b="b" l="l" r="r" t="t"/>
              <a:pathLst>
                <a:path extrusionOk="0" h="12326" w="11796">
                  <a:moveTo>
                    <a:pt x="11267" y="0"/>
                  </a:moveTo>
                  <a:lnTo>
                    <a:pt x="0" y="11796"/>
                  </a:lnTo>
                  <a:lnTo>
                    <a:pt x="0" y="12325"/>
                  </a:lnTo>
                  <a:lnTo>
                    <a:pt x="1179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1" name="Google Shape;1271;p40"/>
            <p:cNvSpPr/>
            <p:nvPr/>
          </p:nvSpPr>
          <p:spPr>
            <a:xfrm>
              <a:off x="0" y="-2880"/>
              <a:ext cx="478800" cy="433440"/>
            </a:xfrm>
            <a:custGeom>
              <a:rect b="b" l="l" r="r" t="t"/>
              <a:pathLst>
                <a:path extrusionOk="0" h="15653" w="14972">
                  <a:moveTo>
                    <a:pt x="14443" y="0"/>
                  </a:moveTo>
                  <a:lnTo>
                    <a:pt x="0" y="15123"/>
                  </a:lnTo>
                  <a:lnTo>
                    <a:pt x="0" y="15652"/>
                  </a:lnTo>
                  <a:lnTo>
                    <a:pt x="1497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2" name="Google Shape;1272;p40"/>
            <p:cNvSpPr/>
            <p:nvPr/>
          </p:nvSpPr>
          <p:spPr>
            <a:xfrm>
              <a:off x="0" y="-2880"/>
              <a:ext cx="580680" cy="525600"/>
            </a:xfrm>
            <a:custGeom>
              <a:rect b="b" l="l" r="r" t="t"/>
              <a:pathLst>
                <a:path extrusionOk="0" h="18980" w="18148">
                  <a:moveTo>
                    <a:pt x="17694" y="0"/>
                  </a:moveTo>
                  <a:lnTo>
                    <a:pt x="0" y="18450"/>
                  </a:lnTo>
                  <a:lnTo>
                    <a:pt x="0" y="18979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3" name="Google Shape;1273;p40"/>
            <p:cNvSpPr/>
            <p:nvPr/>
          </p:nvSpPr>
          <p:spPr>
            <a:xfrm>
              <a:off x="0" y="-2880"/>
              <a:ext cx="684720" cy="617760"/>
            </a:xfrm>
            <a:custGeom>
              <a:rect b="b" l="l" r="r" t="t"/>
              <a:pathLst>
                <a:path extrusionOk="0" h="22307" w="21400">
                  <a:moveTo>
                    <a:pt x="20870" y="0"/>
                  </a:moveTo>
                  <a:lnTo>
                    <a:pt x="0" y="21777"/>
                  </a:lnTo>
                  <a:lnTo>
                    <a:pt x="0" y="22306"/>
                  </a:lnTo>
                  <a:lnTo>
                    <a:pt x="213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4" name="Google Shape;1274;p40"/>
            <p:cNvSpPr/>
            <p:nvPr/>
          </p:nvSpPr>
          <p:spPr>
            <a:xfrm>
              <a:off x="0" y="-2880"/>
              <a:ext cx="786240" cy="709920"/>
            </a:xfrm>
            <a:custGeom>
              <a:rect b="b" l="l" r="r" t="t"/>
              <a:pathLst>
                <a:path extrusionOk="0" h="25634" w="24575">
                  <a:moveTo>
                    <a:pt x="24046" y="0"/>
                  </a:moveTo>
                  <a:lnTo>
                    <a:pt x="0" y="25104"/>
                  </a:lnTo>
                  <a:lnTo>
                    <a:pt x="0" y="25634"/>
                  </a:lnTo>
                  <a:lnTo>
                    <a:pt x="245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5" name="Google Shape;1275;p40"/>
            <p:cNvSpPr/>
            <p:nvPr/>
          </p:nvSpPr>
          <p:spPr>
            <a:xfrm>
              <a:off x="0" y="-2880"/>
              <a:ext cx="888120" cy="802080"/>
            </a:xfrm>
            <a:custGeom>
              <a:rect b="b" l="l" r="r" t="t"/>
              <a:pathLst>
                <a:path extrusionOk="0" h="28961" w="27751">
                  <a:moveTo>
                    <a:pt x="27221" y="0"/>
                  </a:moveTo>
                  <a:lnTo>
                    <a:pt x="0" y="28431"/>
                  </a:lnTo>
                  <a:lnTo>
                    <a:pt x="0" y="28961"/>
                  </a:lnTo>
                  <a:lnTo>
                    <a:pt x="2775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6" name="Google Shape;1276;p40"/>
            <p:cNvSpPr/>
            <p:nvPr/>
          </p:nvSpPr>
          <p:spPr>
            <a:xfrm>
              <a:off x="0" y="-2880"/>
              <a:ext cx="989640" cy="894600"/>
            </a:xfrm>
            <a:custGeom>
              <a:rect b="b" l="l" r="r" t="t"/>
              <a:pathLst>
                <a:path extrusionOk="0" h="32288" w="30927">
                  <a:moveTo>
                    <a:pt x="30397" y="0"/>
                  </a:moveTo>
                  <a:lnTo>
                    <a:pt x="0" y="31683"/>
                  </a:lnTo>
                  <a:lnTo>
                    <a:pt x="0" y="32288"/>
                  </a:lnTo>
                  <a:lnTo>
                    <a:pt x="3092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7" name="Google Shape;1277;p40"/>
            <p:cNvSpPr/>
            <p:nvPr/>
          </p:nvSpPr>
          <p:spPr>
            <a:xfrm>
              <a:off x="0" y="-2880"/>
              <a:ext cx="1091160" cy="986760"/>
            </a:xfrm>
            <a:custGeom>
              <a:rect b="b" l="l" r="r" t="t"/>
              <a:pathLst>
                <a:path extrusionOk="0" h="35615" w="34103">
                  <a:moveTo>
                    <a:pt x="33573" y="0"/>
                  </a:moveTo>
                  <a:lnTo>
                    <a:pt x="0" y="35010"/>
                  </a:lnTo>
                  <a:lnTo>
                    <a:pt x="0" y="35615"/>
                  </a:lnTo>
                  <a:lnTo>
                    <a:pt x="341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8" name="Google Shape;1278;p40"/>
            <p:cNvSpPr/>
            <p:nvPr/>
          </p:nvSpPr>
          <p:spPr>
            <a:xfrm>
              <a:off x="0" y="-2880"/>
              <a:ext cx="1193040" cy="1078920"/>
            </a:xfrm>
            <a:custGeom>
              <a:rect b="b" l="l" r="r" t="t"/>
              <a:pathLst>
                <a:path extrusionOk="0" h="38942" w="37279">
                  <a:moveTo>
                    <a:pt x="36749" y="0"/>
                  </a:moveTo>
                  <a:lnTo>
                    <a:pt x="0" y="38337"/>
                  </a:lnTo>
                  <a:lnTo>
                    <a:pt x="0" y="38942"/>
                  </a:lnTo>
                  <a:lnTo>
                    <a:pt x="372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79" name="Google Shape;1279;p40"/>
            <p:cNvSpPr/>
            <p:nvPr/>
          </p:nvSpPr>
          <p:spPr>
            <a:xfrm>
              <a:off x="0" y="-2880"/>
              <a:ext cx="1297080" cy="1171080"/>
            </a:xfrm>
            <a:custGeom>
              <a:rect b="b" l="l" r="r" t="t"/>
              <a:pathLst>
                <a:path extrusionOk="0" h="42269" w="40530">
                  <a:moveTo>
                    <a:pt x="40000" y="0"/>
                  </a:moveTo>
                  <a:lnTo>
                    <a:pt x="0" y="41664"/>
                  </a:lnTo>
                  <a:lnTo>
                    <a:pt x="0" y="42269"/>
                  </a:lnTo>
                  <a:lnTo>
                    <a:pt x="4053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0" name="Google Shape;1280;p40"/>
            <p:cNvSpPr/>
            <p:nvPr/>
          </p:nvSpPr>
          <p:spPr>
            <a:xfrm>
              <a:off x="0" y="-2880"/>
              <a:ext cx="1398600" cy="1263240"/>
            </a:xfrm>
            <a:custGeom>
              <a:rect b="b" l="l" r="r" t="t"/>
              <a:pathLst>
                <a:path extrusionOk="0" h="45596" w="43706">
                  <a:moveTo>
                    <a:pt x="43176" y="0"/>
                  </a:moveTo>
                  <a:lnTo>
                    <a:pt x="0" y="44991"/>
                  </a:lnTo>
                  <a:lnTo>
                    <a:pt x="0" y="45596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1" name="Google Shape;1281;p40"/>
            <p:cNvSpPr/>
            <p:nvPr/>
          </p:nvSpPr>
          <p:spPr>
            <a:xfrm>
              <a:off x="0" y="-2880"/>
              <a:ext cx="1500480" cy="1355400"/>
            </a:xfrm>
            <a:custGeom>
              <a:rect b="b" l="l" r="r" t="t"/>
              <a:pathLst>
                <a:path extrusionOk="0" h="48924" w="46882">
                  <a:moveTo>
                    <a:pt x="46352" y="0"/>
                  </a:moveTo>
                  <a:lnTo>
                    <a:pt x="0" y="48318"/>
                  </a:lnTo>
                  <a:lnTo>
                    <a:pt x="0" y="48923"/>
                  </a:lnTo>
                  <a:lnTo>
                    <a:pt x="4688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2" name="Google Shape;1282;p40"/>
            <p:cNvSpPr/>
            <p:nvPr/>
          </p:nvSpPr>
          <p:spPr>
            <a:xfrm>
              <a:off x="0" y="-2880"/>
              <a:ext cx="1602000" cy="1447560"/>
            </a:xfrm>
            <a:custGeom>
              <a:rect b="b" l="l" r="r" t="t"/>
              <a:pathLst>
                <a:path extrusionOk="0" h="52251" w="50058">
                  <a:moveTo>
                    <a:pt x="49528" y="0"/>
                  </a:moveTo>
                  <a:lnTo>
                    <a:pt x="0" y="51645"/>
                  </a:lnTo>
                  <a:lnTo>
                    <a:pt x="0" y="52250"/>
                  </a:lnTo>
                  <a:lnTo>
                    <a:pt x="5005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3" name="Google Shape;1283;p40"/>
            <p:cNvSpPr/>
            <p:nvPr/>
          </p:nvSpPr>
          <p:spPr>
            <a:xfrm>
              <a:off x="0" y="-2880"/>
              <a:ext cx="1703520" cy="1537560"/>
            </a:xfrm>
            <a:custGeom>
              <a:rect b="b" l="l" r="r" t="t"/>
              <a:pathLst>
                <a:path extrusionOk="0" h="55502" w="53234">
                  <a:moveTo>
                    <a:pt x="52704" y="0"/>
                  </a:moveTo>
                  <a:lnTo>
                    <a:pt x="0" y="54972"/>
                  </a:lnTo>
                  <a:lnTo>
                    <a:pt x="0" y="55502"/>
                  </a:lnTo>
                  <a:lnTo>
                    <a:pt x="5323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4" name="Google Shape;1284;p40"/>
            <p:cNvSpPr/>
            <p:nvPr/>
          </p:nvSpPr>
          <p:spPr>
            <a:xfrm>
              <a:off x="0" y="-2880"/>
              <a:ext cx="1805400" cy="1630080"/>
            </a:xfrm>
            <a:custGeom>
              <a:rect b="b" l="l" r="r" t="t"/>
              <a:pathLst>
                <a:path extrusionOk="0" h="58829" w="56409">
                  <a:moveTo>
                    <a:pt x="55880" y="0"/>
                  </a:moveTo>
                  <a:lnTo>
                    <a:pt x="0" y="58299"/>
                  </a:lnTo>
                  <a:lnTo>
                    <a:pt x="0" y="58829"/>
                  </a:lnTo>
                  <a:lnTo>
                    <a:pt x="5640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5" name="Google Shape;1285;p40"/>
            <p:cNvSpPr/>
            <p:nvPr/>
          </p:nvSpPr>
          <p:spPr>
            <a:xfrm>
              <a:off x="0" y="-2880"/>
              <a:ext cx="1906920" cy="1722240"/>
            </a:xfrm>
            <a:custGeom>
              <a:rect b="b" l="l" r="r" t="t"/>
              <a:pathLst>
                <a:path extrusionOk="0" h="62156" w="59585">
                  <a:moveTo>
                    <a:pt x="59056" y="0"/>
                  </a:moveTo>
                  <a:lnTo>
                    <a:pt x="0" y="61626"/>
                  </a:lnTo>
                  <a:lnTo>
                    <a:pt x="0" y="62156"/>
                  </a:lnTo>
                  <a:lnTo>
                    <a:pt x="5958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6" name="Google Shape;1286;p40"/>
            <p:cNvSpPr/>
            <p:nvPr/>
          </p:nvSpPr>
          <p:spPr>
            <a:xfrm>
              <a:off x="0" y="-2880"/>
              <a:ext cx="2010960" cy="1814400"/>
            </a:xfrm>
            <a:custGeom>
              <a:rect b="b" l="l" r="r" t="t"/>
              <a:pathLst>
                <a:path extrusionOk="0" h="65483" w="62837">
                  <a:moveTo>
                    <a:pt x="62231" y="0"/>
                  </a:moveTo>
                  <a:lnTo>
                    <a:pt x="0" y="64953"/>
                  </a:lnTo>
                  <a:lnTo>
                    <a:pt x="0" y="65483"/>
                  </a:lnTo>
                  <a:lnTo>
                    <a:pt x="6283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7" name="Google Shape;1287;p40"/>
            <p:cNvSpPr/>
            <p:nvPr/>
          </p:nvSpPr>
          <p:spPr>
            <a:xfrm>
              <a:off x="0" y="-2880"/>
              <a:ext cx="2112840" cy="1906560"/>
            </a:xfrm>
            <a:custGeom>
              <a:rect b="b" l="l" r="r" t="t"/>
              <a:pathLst>
                <a:path extrusionOk="0" h="68810" w="66013">
                  <a:moveTo>
                    <a:pt x="65407" y="0"/>
                  </a:moveTo>
                  <a:lnTo>
                    <a:pt x="0" y="68281"/>
                  </a:lnTo>
                  <a:lnTo>
                    <a:pt x="0" y="68810"/>
                  </a:lnTo>
                  <a:lnTo>
                    <a:pt x="660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8" name="Google Shape;1288;p40"/>
            <p:cNvSpPr/>
            <p:nvPr/>
          </p:nvSpPr>
          <p:spPr>
            <a:xfrm>
              <a:off x="0" y="-2880"/>
              <a:ext cx="2214360" cy="1998720"/>
            </a:xfrm>
            <a:custGeom>
              <a:rect b="b" l="l" r="r" t="t"/>
              <a:pathLst>
                <a:path extrusionOk="0" h="72137" w="69188">
                  <a:moveTo>
                    <a:pt x="68659" y="0"/>
                  </a:moveTo>
                  <a:lnTo>
                    <a:pt x="0" y="71608"/>
                  </a:lnTo>
                  <a:lnTo>
                    <a:pt x="0" y="72137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89" name="Google Shape;1289;p40"/>
            <p:cNvSpPr/>
            <p:nvPr/>
          </p:nvSpPr>
          <p:spPr>
            <a:xfrm>
              <a:off x="0" y="-2880"/>
              <a:ext cx="2315880" cy="2090880"/>
            </a:xfrm>
            <a:custGeom>
              <a:rect b="b" l="l" r="r" t="t"/>
              <a:pathLst>
                <a:path extrusionOk="0" h="75464" w="72364">
                  <a:moveTo>
                    <a:pt x="71834" y="0"/>
                  </a:moveTo>
                  <a:lnTo>
                    <a:pt x="0" y="74935"/>
                  </a:lnTo>
                  <a:lnTo>
                    <a:pt x="0" y="75464"/>
                  </a:lnTo>
                  <a:lnTo>
                    <a:pt x="7236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0" name="Google Shape;1290;p40"/>
            <p:cNvSpPr/>
            <p:nvPr/>
          </p:nvSpPr>
          <p:spPr>
            <a:xfrm>
              <a:off x="0" y="-2880"/>
              <a:ext cx="2417760" cy="2183040"/>
            </a:xfrm>
            <a:custGeom>
              <a:rect b="b" l="l" r="r" t="t"/>
              <a:pathLst>
                <a:path extrusionOk="0" h="78792" w="75540">
                  <a:moveTo>
                    <a:pt x="75010" y="0"/>
                  </a:moveTo>
                  <a:lnTo>
                    <a:pt x="0" y="78262"/>
                  </a:lnTo>
                  <a:lnTo>
                    <a:pt x="0" y="78791"/>
                  </a:lnTo>
                  <a:lnTo>
                    <a:pt x="7554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1" name="Google Shape;1291;p40"/>
            <p:cNvSpPr/>
            <p:nvPr/>
          </p:nvSpPr>
          <p:spPr>
            <a:xfrm>
              <a:off x="0" y="-2880"/>
              <a:ext cx="2519280" cy="2275200"/>
            </a:xfrm>
            <a:custGeom>
              <a:rect b="b" l="l" r="r" t="t"/>
              <a:pathLst>
                <a:path extrusionOk="0" h="82119" w="78716">
                  <a:moveTo>
                    <a:pt x="78186" y="0"/>
                  </a:moveTo>
                  <a:lnTo>
                    <a:pt x="0" y="81589"/>
                  </a:lnTo>
                  <a:lnTo>
                    <a:pt x="0" y="82118"/>
                  </a:lnTo>
                  <a:lnTo>
                    <a:pt x="7871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2" name="Google Shape;1292;p40"/>
            <p:cNvSpPr/>
            <p:nvPr/>
          </p:nvSpPr>
          <p:spPr>
            <a:xfrm>
              <a:off x="0" y="-2880"/>
              <a:ext cx="2621160" cy="2367720"/>
            </a:xfrm>
            <a:custGeom>
              <a:rect b="b" l="l" r="r" t="t"/>
              <a:pathLst>
                <a:path extrusionOk="0" h="85446" w="81892">
                  <a:moveTo>
                    <a:pt x="81362" y="0"/>
                  </a:moveTo>
                  <a:lnTo>
                    <a:pt x="0" y="84916"/>
                  </a:lnTo>
                  <a:lnTo>
                    <a:pt x="0" y="85445"/>
                  </a:lnTo>
                  <a:lnTo>
                    <a:pt x="8189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3" name="Google Shape;1293;p40"/>
            <p:cNvSpPr/>
            <p:nvPr/>
          </p:nvSpPr>
          <p:spPr>
            <a:xfrm>
              <a:off x="0" y="-2880"/>
              <a:ext cx="2722680" cy="2459880"/>
            </a:xfrm>
            <a:custGeom>
              <a:rect b="b" l="l" r="r" t="t"/>
              <a:pathLst>
                <a:path extrusionOk="0" h="88773" w="85068">
                  <a:moveTo>
                    <a:pt x="84538" y="0"/>
                  </a:moveTo>
                  <a:lnTo>
                    <a:pt x="0" y="88243"/>
                  </a:lnTo>
                  <a:lnTo>
                    <a:pt x="0" y="88772"/>
                  </a:lnTo>
                  <a:lnTo>
                    <a:pt x="8506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4" name="Google Shape;1294;p40"/>
            <p:cNvSpPr/>
            <p:nvPr/>
          </p:nvSpPr>
          <p:spPr>
            <a:xfrm>
              <a:off x="0" y="-2880"/>
              <a:ext cx="2826720" cy="2552040"/>
            </a:xfrm>
            <a:custGeom>
              <a:rect b="b" l="l" r="r" t="t"/>
              <a:pathLst>
                <a:path extrusionOk="0" h="92100" w="88319">
                  <a:moveTo>
                    <a:pt x="87789" y="0"/>
                  </a:moveTo>
                  <a:lnTo>
                    <a:pt x="0" y="91570"/>
                  </a:lnTo>
                  <a:lnTo>
                    <a:pt x="0" y="92099"/>
                  </a:lnTo>
                  <a:lnTo>
                    <a:pt x="8831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5" name="Google Shape;1295;p40"/>
            <p:cNvSpPr/>
            <p:nvPr/>
          </p:nvSpPr>
          <p:spPr>
            <a:xfrm>
              <a:off x="0" y="-2880"/>
              <a:ext cx="2928240" cy="2644200"/>
            </a:xfrm>
            <a:custGeom>
              <a:rect b="b" l="l" r="r" t="t"/>
              <a:pathLst>
                <a:path extrusionOk="0" h="95427" w="91495">
                  <a:moveTo>
                    <a:pt x="90965" y="0"/>
                  </a:moveTo>
                  <a:lnTo>
                    <a:pt x="0" y="94897"/>
                  </a:lnTo>
                  <a:lnTo>
                    <a:pt x="0" y="95426"/>
                  </a:lnTo>
                  <a:lnTo>
                    <a:pt x="914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6" name="Google Shape;1296;p40"/>
            <p:cNvSpPr/>
            <p:nvPr/>
          </p:nvSpPr>
          <p:spPr>
            <a:xfrm>
              <a:off x="0" y="-2880"/>
              <a:ext cx="3030120" cy="2736360"/>
            </a:xfrm>
            <a:custGeom>
              <a:rect b="b" l="l" r="r" t="t"/>
              <a:pathLst>
                <a:path extrusionOk="0" h="98754" w="94671">
                  <a:moveTo>
                    <a:pt x="94141" y="0"/>
                  </a:moveTo>
                  <a:lnTo>
                    <a:pt x="0" y="98224"/>
                  </a:lnTo>
                  <a:lnTo>
                    <a:pt x="0" y="98753"/>
                  </a:lnTo>
                  <a:lnTo>
                    <a:pt x="946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7" name="Google Shape;1297;p40"/>
            <p:cNvSpPr/>
            <p:nvPr/>
          </p:nvSpPr>
          <p:spPr>
            <a:xfrm>
              <a:off x="0" y="-2880"/>
              <a:ext cx="3131640" cy="2828520"/>
            </a:xfrm>
            <a:custGeom>
              <a:rect b="b" l="l" r="r" t="t"/>
              <a:pathLst>
                <a:path extrusionOk="0" h="102081" w="97847">
                  <a:moveTo>
                    <a:pt x="97317" y="0"/>
                  </a:moveTo>
                  <a:lnTo>
                    <a:pt x="0" y="101476"/>
                  </a:lnTo>
                  <a:lnTo>
                    <a:pt x="0" y="102081"/>
                  </a:lnTo>
                  <a:lnTo>
                    <a:pt x="978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8" name="Google Shape;1298;p40"/>
            <p:cNvSpPr/>
            <p:nvPr/>
          </p:nvSpPr>
          <p:spPr>
            <a:xfrm>
              <a:off x="0" y="-2880"/>
              <a:ext cx="3233520" cy="2920680"/>
            </a:xfrm>
            <a:custGeom>
              <a:rect b="b" l="l" r="r" t="t"/>
              <a:pathLst>
                <a:path extrusionOk="0" h="105408" w="101022">
                  <a:moveTo>
                    <a:pt x="100493" y="0"/>
                  </a:moveTo>
                  <a:lnTo>
                    <a:pt x="0" y="104803"/>
                  </a:lnTo>
                  <a:lnTo>
                    <a:pt x="0" y="105408"/>
                  </a:lnTo>
                  <a:lnTo>
                    <a:pt x="1010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299" name="Google Shape;1299;p40"/>
            <p:cNvSpPr/>
            <p:nvPr/>
          </p:nvSpPr>
          <p:spPr>
            <a:xfrm>
              <a:off x="0" y="-2880"/>
              <a:ext cx="3335040" cy="3012840"/>
            </a:xfrm>
            <a:custGeom>
              <a:rect b="b" l="l" r="r" t="t"/>
              <a:pathLst>
                <a:path extrusionOk="0" h="108735" w="104198">
                  <a:moveTo>
                    <a:pt x="103669" y="0"/>
                  </a:moveTo>
                  <a:lnTo>
                    <a:pt x="0" y="108130"/>
                  </a:lnTo>
                  <a:lnTo>
                    <a:pt x="0" y="108735"/>
                  </a:lnTo>
                  <a:lnTo>
                    <a:pt x="10419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0" name="Google Shape;1300;p40"/>
            <p:cNvSpPr/>
            <p:nvPr/>
          </p:nvSpPr>
          <p:spPr>
            <a:xfrm>
              <a:off x="0" y="-2880"/>
              <a:ext cx="3436560" cy="3105000"/>
            </a:xfrm>
            <a:custGeom>
              <a:rect b="b" l="l" r="r" t="t"/>
              <a:pathLst>
                <a:path extrusionOk="0" h="112062" w="107374">
                  <a:moveTo>
                    <a:pt x="106844" y="0"/>
                  </a:moveTo>
                  <a:lnTo>
                    <a:pt x="0" y="111457"/>
                  </a:lnTo>
                  <a:lnTo>
                    <a:pt x="0" y="112062"/>
                  </a:lnTo>
                  <a:lnTo>
                    <a:pt x="10737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1" name="Google Shape;1301;p40"/>
            <p:cNvSpPr/>
            <p:nvPr/>
          </p:nvSpPr>
          <p:spPr>
            <a:xfrm>
              <a:off x="0" y="-2880"/>
              <a:ext cx="3540600" cy="3197520"/>
            </a:xfrm>
            <a:custGeom>
              <a:rect b="b" l="l" r="r" t="t"/>
              <a:pathLst>
                <a:path extrusionOk="0" h="115389" w="110626">
                  <a:moveTo>
                    <a:pt x="110096" y="0"/>
                  </a:moveTo>
                  <a:lnTo>
                    <a:pt x="0" y="114784"/>
                  </a:lnTo>
                  <a:lnTo>
                    <a:pt x="0" y="115389"/>
                  </a:lnTo>
                  <a:lnTo>
                    <a:pt x="1106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2" name="Google Shape;1302;p40"/>
            <p:cNvSpPr/>
            <p:nvPr/>
          </p:nvSpPr>
          <p:spPr>
            <a:xfrm>
              <a:off x="0" y="-2880"/>
              <a:ext cx="3642480" cy="3289680"/>
            </a:xfrm>
            <a:custGeom>
              <a:rect b="b" l="l" r="r" t="t"/>
              <a:pathLst>
                <a:path extrusionOk="0" h="118716" w="113801">
                  <a:moveTo>
                    <a:pt x="113272" y="0"/>
                  </a:moveTo>
                  <a:lnTo>
                    <a:pt x="0" y="118111"/>
                  </a:lnTo>
                  <a:lnTo>
                    <a:pt x="0" y="118716"/>
                  </a:lnTo>
                  <a:lnTo>
                    <a:pt x="11380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3" name="Google Shape;1303;p40"/>
            <p:cNvSpPr/>
            <p:nvPr/>
          </p:nvSpPr>
          <p:spPr>
            <a:xfrm>
              <a:off x="0" y="-2880"/>
              <a:ext cx="3744000" cy="3381840"/>
            </a:xfrm>
            <a:custGeom>
              <a:rect b="b" l="l" r="r" t="t"/>
              <a:pathLst>
                <a:path extrusionOk="0" h="122043" w="116977">
                  <a:moveTo>
                    <a:pt x="116447" y="0"/>
                  </a:moveTo>
                  <a:lnTo>
                    <a:pt x="0" y="121438"/>
                  </a:lnTo>
                  <a:lnTo>
                    <a:pt x="0" y="122043"/>
                  </a:lnTo>
                  <a:lnTo>
                    <a:pt x="11697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4" name="Google Shape;1304;p40"/>
            <p:cNvSpPr/>
            <p:nvPr/>
          </p:nvSpPr>
          <p:spPr>
            <a:xfrm>
              <a:off x="0" y="-2880"/>
              <a:ext cx="3845880" cy="3474000"/>
            </a:xfrm>
            <a:custGeom>
              <a:rect b="b" l="l" r="r" t="t"/>
              <a:pathLst>
                <a:path extrusionOk="0" h="125371" w="120153">
                  <a:moveTo>
                    <a:pt x="119623" y="0"/>
                  </a:moveTo>
                  <a:lnTo>
                    <a:pt x="0" y="124765"/>
                  </a:lnTo>
                  <a:lnTo>
                    <a:pt x="0" y="125370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5" name="Google Shape;1305;p40"/>
            <p:cNvSpPr/>
            <p:nvPr/>
          </p:nvSpPr>
          <p:spPr>
            <a:xfrm>
              <a:off x="0" y="-2880"/>
              <a:ext cx="3947400" cy="3564000"/>
            </a:xfrm>
            <a:custGeom>
              <a:rect b="b" l="l" r="r" t="t"/>
              <a:pathLst>
                <a:path extrusionOk="0" h="128622" w="123329">
                  <a:moveTo>
                    <a:pt x="122799" y="0"/>
                  </a:moveTo>
                  <a:lnTo>
                    <a:pt x="0" y="128092"/>
                  </a:lnTo>
                  <a:lnTo>
                    <a:pt x="0" y="128622"/>
                  </a:lnTo>
                  <a:lnTo>
                    <a:pt x="1233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6" name="Google Shape;1306;p40"/>
            <p:cNvSpPr/>
            <p:nvPr/>
          </p:nvSpPr>
          <p:spPr>
            <a:xfrm>
              <a:off x="0" y="-2880"/>
              <a:ext cx="4048920" cy="3656160"/>
            </a:xfrm>
            <a:custGeom>
              <a:rect b="b" l="l" r="r" t="t"/>
              <a:pathLst>
                <a:path extrusionOk="0" h="131949" w="126505">
                  <a:moveTo>
                    <a:pt x="125975" y="0"/>
                  </a:moveTo>
                  <a:lnTo>
                    <a:pt x="0" y="131419"/>
                  </a:lnTo>
                  <a:lnTo>
                    <a:pt x="0" y="131949"/>
                  </a:lnTo>
                  <a:lnTo>
                    <a:pt x="1265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7" name="Google Shape;1307;p40"/>
            <p:cNvSpPr/>
            <p:nvPr/>
          </p:nvSpPr>
          <p:spPr>
            <a:xfrm>
              <a:off x="0" y="-2880"/>
              <a:ext cx="4150800" cy="3748320"/>
            </a:xfrm>
            <a:custGeom>
              <a:rect b="b" l="l" r="r" t="t"/>
              <a:pathLst>
                <a:path extrusionOk="0" h="135276" w="129681">
                  <a:moveTo>
                    <a:pt x="129151" y="0"/>
                  </a:moveTo>
                  <a:lnTo>
                    <a:pt x="0" y="134746"/>
                  </a:lnTo>
                  <a:lnTo>
                    <a:pt x="0" y="135276"/>
                  </a:lnTo>
                  <a:lnTo>
                    <a:pt x="12968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8" name="Google Shape;1308;p40"/>
            <p:cNvSpPr/>
            <p:nvPr/>
          </p:nvSpPr>
          <p:spPr>
            <a:xfrm>
              <a:off x="0" y="-2880"/>
              <a:ext cx="4254840" cy="3840840"/>
            </a:xfrm>
            <a:custGeom>
              <a:rect b="b" l="l" r="r" t="t"/>
              <a:pathLst>
                <a:path extrusionOk="0" h="138603" w="132932">
                  <a:moveTo>
                    <a:pt x="132327" y="0"/>
                  </a:moveTo>
                  <a:lnTo>
                    <a:pt x="0" y="138073"/>
                  </a:lnTo>
                  <a:lnTo>
                    <a:pt x="0" y="138603"/>
                  </a:lnTo>
                  <a:lnTo>
                    <a:pt x="13293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09" name="Google Shape;1309;p40"/>
            <p:cNvSpPr/>
            <p:nvPr/>
          </p:nvSpPr>
          <p:spPr>
            <a:xfrm>
              <a:off x="0" y="-2880"/>
              <a:ext cx="4356360" cy="3933000"/>
            </a:xfrm>
            <a:custGeom>
              <a:rect b="b" l="l" r="r" t="t"/>
              <a:pathLst>
                <a:path extrusionOk="0" h="141930" w="136108">
                  <a:moveTo>
                    <a:pt x="135578" y="0"/>
                  </a:moveTo>
                  <a:lnTo>
                    <a:pt x="0" y="141400"/>
                  </a:lnTo>
                  <a:lnTo>
                    <a:pt x="0" y="141930"/>
                  </a:lnTo>
                  <a:lnTo>
                    <a:pt x="1361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0" name="Google Shape;1310;p40"/>
            <p:cNvSpPr/>
            <p:nvPr/>
          </p:nvSpPr>
          <p:spPr>
            <a:xfrm>
              <a:off x="0" y="-2880"/>
              <a:ext cx="4458240" cy="4025160"/>
            </a:xfrm>
            <a:custGeom>
              <a:rect b="b" l="l" r="r" t="t"/>
              <a:pathLst>
                <a:path extrusionOk="0" h="145257" w="139284">
                  <a:moveTo>
                    <a:pt x="138754" y="0"/>
                  </a:moveTo>
                  <a:lnTo>
                    <a:pt x="0" y="144728"/>
                  </a:lnTo>
                  <a:lnTo>
                    <a:pt x="0" y="145257"/>
                  </a:lnTo>
                  <a:lnTo>
                    <a:pt x="13928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1" name="Google Shape;1311;p40"/>
            <p:cNvSpPr/>
            <p:nvPr/>
          </p:nvSpPr>
          <p:spPr>
            <a:xfrm>
              <a:off x="0" y="-2880"/>
              <a:ext cx="4559760" cy="4117320"/>
            </a:xfrm>
            <a:custGeom>
              <a:rect b="b" l="l" r="r" t="t"/>
              <a:pathLst>
                <a:path extrusionOk="0" h="148584" w="142460">
                  <a:moveTo>
                    <a:pt x="141930" y="0"/>
                  </a:moveTo>
                  <a:lnTo>
                    <a:pt x="0" y="148055"/>
                  </a:lnTo>
                  <a:lnTo>
                    <a:pt x="0" y="148584"/>
                  </a:lnTo>
                  <a:lnTo>
                    <a:pt x="14245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2" name="Google Shape;1312;p40"/>
            <p:cNvSpPr/>
            <p:nvPr/>
          </p:nvSpPr>
          <p:spPr>
            <a:xfrm>
              <a:off x="0" y="-2880"/>
              <a:ext cx="4661280" cy="4209480"/>
            </a:xfrm>
            <a:custGeom>
              <a:rect b="b" l="l" r="r" t="t"/>
              <a:pathLst>
                <a:path extrusionOk="0" h="151911" w="145635">
                  <a:moveTo>
                    <a:pt x="145106" y="0"/>
                  </a:moveTo>
                  <a:lnTo>
                    <a:pt x="0" y="151382"/>
                  </a:lnTo>
                  <a:lnTo>
                    <a:pt x="0" y="151911"/>
                  </a:lnTo>
                  <a:lnTo>
                    <a:pt x="14563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3" name="Google Shape;1313;p40"/>
            <p:cNvSpPr/>
            <p:nvPr/>
          </p:nvSpPr>
          <p:spPr>
            <a:xfrm>
              <a:off x="0" y="-2880"/>
              <a:ext cx="4763160" cy="4301640"/>
            </a:xfrm>
            <a:custGeom>
              <a:rect b="b" l="l" r="r" t="t"/>
              <a:pathLst>
                <a:path extrusionOk="0" h="155239" w="148811">
                  <a:moveTo>
                    <a:pt x="148281" y="0"/>
                  </a:moveTo>
                  <a:lnTo>
                    <a:pt x="0" y="154709"/>
                  </a:lnTo>
                  <a:lnTo>
                    <a:pt x="0" y="155238"/>
                  </a:lnTo>
                  <a:lnTo>
                    <a:pt x="14881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4" name="Google Shape;1314;p40"/>
            <p:cNvSpPr/>
            <p:nvPr/>
          </p:nvSpPr>
          <p:spPr>
            <a:xfrm>
              <a:off x="0" y="-2880"/>
              <a:ext cx="4864680" cy="4393800"/>
            </a:xfrm>
            <a:custGeom>
              <a:rect b="b" l="l" r="r" t="t"/>
              <a:pathLst>
                <a:path extrusionOk="0" h="158566" w="151987">
                  <a:moveTo>
                    <a:pt x="151457" y="0"/>
                  </a:moveTo>
                  <a:lnTo>
                    <a:pt x="0" y="158036"/>
                  </a:lnTo>
                  <a:lnTo>
                    <a:pt x="0" y="158565"/>
                  </a:lnTo>
                  <a:lnTo>
                    <a:pt x="15198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5" name="Google Shape;1315;p40"/>
            <p:cNvSpPr/>
            <p:nvPr/>
          </p:nvSpPr>
          <p:spPr>
            <a:xfrm>
              <a:off x="0" y="-2880"/>
              <a:ext cx="4968720" cy="4485960"/>
            </a:xfrm>
            <a:custGeom>
              <a:rect b="b" l="l" r="r" t="t"/>
              <a:pathLst>
                <a:path extrusionOk="0" h="161893" w="155239">
                  <a:moveTo>
                    <a:pt x="154633" y="0"/>
                  </a:moveTo>
                  <a:lnTo>
                    <a:pt x="0" y="161363"/>
                  </a:lnTo>
                  <a:lnTo>
                    <a:pt x="0" y="161892"/>
                  </a:lnTo>
                  <a:lnTo>
                    <a:pt x="15523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6" name="Google Shape;1316;p40"/>
            <p:cNvSpPr/>
            <p:nvPr/>
          </p:nvSpPr>
          <p:spPr>
            <a:xfrm>
              <a:off x="0" y="-2880"/>
              <a:ext cx="5070600" cy="4578120"/>
            </a:xfrm>
            <a:custGeom>
              <a:rect b="b" l="l" r="r" t="t"/>
              <a:pathLst>
                <a:path extrusionOk="0" h="165220" w="158414">
                  <a:moveTo>
                    <a:pt x="157885" y="0"/>
                  </a:moveTo>
                  <a:lnTo>
                    <a:pt x="0" y="164690"/>
                  </a:lnTo>
                  <a:lnTo>
                    <a:pt x="0" y="165219"/>
                  </a:lnTo>
                  <a:lnTo>
                    <a:pt x="15841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7" name="Google Shape;1317;p40"/>
            <p:cNvSpPr/>
            <p:nvPr/>
          </p:nvSpPr>
          <p:spPr>
            <a:xfrm>
              <a:off x="0" y="-2880"/>
              <a:ext cx="5172120" cy="4670640"/>
            </a:xfrm>
            <a:custGeom>
              <a:rect b="b" l="l" r="r" t="t"/>
              <a:pathLst>
                <a:path extrusionOk="0" h="168547" w="161590">
                  <a:moveTo>
                    <a:pt x="161060" y="0"/>
                  </a:moveTo>
                  <a:lnTo>
                    <a:pt x="0" y="168017"/>
                  </a:lnTo>
                  <a:lnTo>
                    <a:pt x="0" y="168546"/>
                  </a:lnTo>
                  <a:lnTo>
                    <a:pt x="16159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8" name="Google Shape;1318;p40"/>
            <p:cNvSpPr/>
            <p:nvPr/>
          </p:nvSpPr>
          <p:spPr>
            <a:xfrm>
              <a:off x="0" y="-2880"/>
              <a:ext cx="5273640" cy="4762800"/>
            </a:xfrm>
            <a:custGeom>
              <a:rect b="b" l="l" r="r" t="t"/>
              <a:pathLst>
                <a:path extrusionOk="0" h="171874" w="164766">
                  <a:moveTo>
                    <a:pt x="164236" y="0"/>
                  </a:moveTo>
                  <a:lnTo>
                    <a:pt x="0" y="171344"/>
                  </a:lnTo>
                  <a:lnTo>
                    <a:pt x="0" y="171873"/>
                  </a:lnTo>
                  <a:lnTo>
                    <a:pt x="16476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19" name="Google Shape;1319;p40"/>
            <p:cNvSpPr/>
            <p:nvPr/>
          </p:nvSpPr>
          <p:spPr>
            <a:xfrm>
              <a:off x="0" y="-2880"/>
              <a:ext cx="5375520" cy="4854960"/>
            </a:xfrm>
            <a:custGeom>
              <a:rect b="b" l="l" r="r" t="t"/>
              <a:pathLst>
                <a:path extrusionOk="0" h="175201" w="167942">
                  <a:moveTo>
                    <a:pt x="167412" y="0"/>
                  </a:moveTo>
                  <a:lnTo>
                    <a:pt x="0" y="174671"/>
                  </a:lnTo>
                  <a:lnTo>
                    <a:pt x="0" y="175200"/>
                  </a:lnTo>
                  <a:lnTo>
                    <a:pt x="1679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0" name="Google Shape;1320;p40"/>
            <p:cNvSpPr/>
            <p:nvPr/>
          </p:nvSpPr>
          <p:spPr>
            <a:xfrm>
              <a:off x="0" y="-2880"/>
              <a:ext cx="5477040" cy="4947120"/>
            </a:xfrm>
            <a:custGeom>
              <a:rect b="b" l="l" r="r" t="t"/>
              <a:pathLst>
                <a:path extrusionOk="0" h="178528" w="171118">
                  <a:moveTo>
                    <a:pt x="170588" y="0"/>
                  </a:moveTo>
                  <a:lnTo>
                    <a:pt x="0" y="177923"/>
                  </a:lnTo>
                  <a:lnTo>
                    <a:pt x="0" y="178528"/>
                  </a:lnTo>
                  <a:lnTo>
                    <a:pt x="17111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1" name="Google Shape;1321;p40"/>
            <p:cNvSpPr/>
            <p:nvPr/>
          </p:nvSpPr>
          <p:spPr>
            <a:xfrm>
              <a:off x="0" y="-2880"/>
              <a:ext cx="5578920" cy="5039280"/>
            </a:xfrm>
            <a:custGeom>
              <a:rect b="b" l="l" r="r" t="t"/>
              <a:pathLst>
                <a:path extrusionOk="0" h="181855" w="174294">
                  <a:moveTo>
                    <a:pt x="173764" y="0"/>
                  </a:moveTo>
                  <a:lnTo>
                    <a:pt x="0" y="181250"/>
                  </a:lnTo>
                  <a:lnTo>
                    <a:pt x="0" y="181855"/>
                  </a:lnTo>
                  <a:lnTo>
                    <a:pt x="17429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2" name="Google Shape;1322;p40"/>
            <p:cNvSpPr/>
            <p:nvPr/>
          </p:nvSpPr>
          <p:spPr>
            <a:xfrm>
              <a:off x="0" y="-2880"/>
              <a:ext cx="5680440" cy="5131440"/>
            </a:xfrm>
            <a:custGeom>
              <a:rect b="b" l="l" r="r" t="t"/>
              <a:pathLst>
                <a:path extrusionOk="0" h="185182" w="177469">
                  <a:moveTo>
                    <a:pt x="176940" y="0"/>
                  </a:moveTo>
                  <a:lnTo>
                    <a:pt x="0" y="184577"/>
                  </a:lnTo>
                  <a:lnTo>
                    <a:pt x="0" y="185182"/>
                  </a:lnTo>
                  <a:lnTo>
                    <a:pt x="17746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3" name="Google Shape;1323;p40"/>
            <p:cNvSpPr/>
            <p:nvPr/>
          </p:nvSpPr>
          <p:spPr>
            <a:xfrm>
              <a:off x="6768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4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4" name="Google Shape;1324;p40"/>
            <p:cNvSpPr/>
            <p:nvPr/>
          </p:nvSpPr>
          <p:spPr>
            <a:xfrm>
              <a:off x="17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5" name="Google Shape;1325;p40"/>
            <p:cNvSpPr/>
            <p:nvPr/>
          </p:nvSpPr>
          <p:spPr>
            <a:xfrm>
              <a:off x="2736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6" name="Google Shape;1326;p40"/>
            <p:cNvSpPr/>
            <p:nvPr/>
          </p:nvSpPr>
          <p:spPr>
            <a:xfrm>
              <a:off x="3751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7" name="Google Shape;1327;p40"/>
            <p:cNvSpPr/>
            <p:nvPr/>
          </p:nvSpPr>
          <p:spPr>
            <a:xfrm>
              <a:off x="4770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8" name="Google Shape;1328;p40"/>
            <p:cNvSpPr/>
            <p:nvPr/>
          </p:nvSpPr>
          <p:spPr>
            <a:xfrm>
              <a:off x="57852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29" name="Google Shape;1329;p40"/>
            <p:cNvSpPr/>
            <p:nvPr/>
          </p:nvSpPr>
          <p:spPr>
            <a:xfrm>
              <a:off x="6800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0" name="Google Shape;1330;p40"/>
            <p:cNvSpPr/>
            <p:nvPr/>
          </p:nvSpPr>
          <p:spPr>
            <a:xfrm>
              <a:off x="78192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5" y="0"/>
                  </a:moveTo>
                  <a:lnTo>
                    <a:pt x="1" y="185711"/>
                  </a:lnTo>
                  <a:lnTo>
                    <a:pt x="606" y="185711"/>
                  </a:lnTo>
                  <a:lnTo>
                    <a:pt x="1786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1" name="Google Shape;1331;p40"/>
            <p:cNvSpPr/>
            <p:nvPr/>
          </p:nvSpPr>
          <p:spPr>
            <a:xfrm>
              <a:off x="8859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2" name="Google Shape;1332;p40"/>
            <p:cNvSpPr/>
            <p:nvPr/>
          </p:nvSpPr>
          <p:spPr>
            <a:xfrm>
              <a:off x="9874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3" name="Google Shape;1333;p40"/>
            <p:cNvSpPr/>
            <p:nvPr/>
          </p:nvSpPr>
          <p:spPr>
            <a:xfrm>
              <a:off x="10893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4" name="Google Shape;1334;p40"/>
            <p:cNvSpPr/>
            <p:nvPr/>
          </p:nvSpPr>
          <p:spPr>
            <a:xfrm>
              <a:off x="11908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5" name="Google Shape;1335;p40"/>
            <p:cNvSpPr/>
            <p:nvPr/>
          </p:nvSpPr>
          <p:spPr>
            <a:xfrm>
              <a:off x="12924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6" name="Google Shape;1336;p40"/>
            <p:cNvSpPr/>
            <p:nvPr/>
          </p:nvSpPr>
          <p:spPr>
            <a:xfrm>
              <a:off x="13942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7" name="Google Shape;1337;p40"/>
            <p:cNvSpPr/>
            <p:nvPr/>
          </p:nvSpPr>
          <p:spPr>
            <a:xfrm>
              <a:off x="1495800" y="-288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7999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8" name="Google Shape;1338;p40"/>
            <p:cNvSpPr/>
            <p:nvPr/>
          </p:nvSpPr>
          <p:spPr>
            <a:xfrm>
              <a:off x="159984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39" name="Google Shape;1339;p40"/>
            <p:cNvSpPr/>
            <p:nvPr/>
          </p:nvSpPr>
          <p:spPr>
            <a:xfrm>
              <a:off x="17017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0" name="Google Shape;1340;p40"/>
            <p:cNvSpPr/>
            <p:nvPr/>
          </p:nvSpPr>
          <p:spPr>
            <a:xfrm>
              <a:off x="18032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1" name="Google Shape;1341;p40"/>
            <p:cNvSpPr/>
            <p:nvPr/>
          </p:nvSpPr>
          <p:spPr>
            <a:xfrm>
              <a:off x="19047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2" name="Google Shape;1342;p40"/>
            <p:cNvSpPr/>
            <p:nvPr/>
          </p:nvSpPr>
          <p:spPr>
            <a:xfrm>
              <a:off x="200664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3" name="Google Shape;1343;p40"/>
            <p:cNvSpPr/>
            <p:nvPr/>
          </p:nvSpPr>
          <p:spPr>
            <a:xfrm>
              <a:off x="21081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4" name="Google Shape;1344;p40"/>
            <p:cNvSpPr/>
            <p:nvPr/>
          </p:nvSpPr>
          <p:spPr>
            <a:xfrm>
              <a:off x="22096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5" name="Google Shape;1345;p40"/>
            <p:cNvSpPr/>
            <p:nvPr/>
          </p:nvSpPr>
          <p:spPr>
            <a:xfrm>
              <a:off x="23140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6" name="Google Shape;1346;p40"/>
            <p:cNvSpPr/>
            <p:nvPr/>
          </p:nvSpPr>
          <p:spPr>
            <a:xfrm>
              <a:off x="24156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7" name="Google Shape;1347;p40"/>
            <p:cNvSpPr/>
            <p:nvPr/>
          </p:nvSpPr>
          <p:spPr>
            <a:xfrm>
              <a:off x="25171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8" name="Google Shape;1348;p40"/>
            <p:cNvSpPr/>
            <p:nvPr/>
          </p:nvSpPr>
          <p:spPr>
            <a:xfrm>
              <a:off x="261900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49" name="Google Shape;1349;p40"/>
            <p:cNvSpPr/>
            <p:nvPr/>
          </p:nvSpPr>
          <p:spPr>
            <a:xfrm>
              <a:off x="272052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0" name="Google Shape;1350;p40"/>
            <p:cNvSpPr/>
            <p:nvPr/>
          </p:nvSpPr>
          <p:spPr>
            <a:xfrm>
              <a:off x="282240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1" name="Google Shape;1351;p40"/>
            <p:cNvSpPr/>
            <p:nvPr/>
          </p:nvSpPr>
          <p:spPr>
            <a:xfrm>
              <a:off x="302796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2" name="Google Shape;1352;p40"/>
            <p:cNvSpPr/>
            <p:nvPr/>
          </p:nvSpPr>
          <p:spPr>
            <a:xfrm>
              <a:off x="3129480" y="-288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3" name="Google Shape;1353;p40"/>
            <p:cNvSpPr/>
            <p:nvPr/>
          </p:nvSpPr>
          <p:spPr>
            <a:xfrm>
              <a:off x="323136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4" name="Google Shape;1354;p40"/>
            <p:cNvSpPr/>
            <p:nvPr/>
          </p:nvSpPr>
          <p:spPr>
            <a:xfrm>
              <a:off x="3332880" y="-288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5" name="Google Shape;1355;p40"/>
            <p:cNvSpPr/>
            <p:nvPr/>
          </p:nvSpPr>
          <p:spPr>
            <a:xfrm>
              <a:off x="3434760" y="-2880"/>
              <a:ext cx="5709600" cy="5146200"/>
            </a:xfrm>
            <a:custGeom>
              <a:rect b="b" l="l" r="r" t="t"/>
              <a:pathLst>
                <a:path extrusionOk="0" h="185711" w="178377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376" y="151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6" name="Google Shape;1356;p40"/>
            <p:cNvSpPr/>
            <p:nvPr/>
          </p:nvSpPr>
          <p:spPr>
            <a:xfrm>
              <a:off x="3536280" y="78840"/>
              <a:ext cx="5607720" cy="5064480"/>
            </a:xfrm>
            <a:custGeom>
              <a:rect b="b" l="l" r="r" t="t"/>
              <a:pathLst>
                <a:path extrusionOk="0" h="182763" w="175202">
                  <a:moveTo>
                    <a:pt x="175201" y="1"/>
                  </a:moveTo>
                  <a:lnTo>
                    <a:pt x="1" y="182763"/>
                  </a:lnTo>
                  <a:lnTo>
                    <a:pt x="530" y="182763"/>
                  </a:lnTo>
                  <a:lnTo>
                    <a:pt x="175201" y="530"/>
                  </a:lnTo>
                  <a:lnTo>
                    <a:pt x="17520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7" name="Google Shape;1357;p40"/>
            <p:cNvSpPr/>
            <p:nvPr/>
          </p:nvSpPr>
          <p:spPr>
            <a:xfrm>
              <a:off x="3843720" y="355320"/>
              <a:ext cx="5300280" cy="4788000"/>
            </a:xfrm>
            <a:custGeom>
              <a:rect b="b" l="l" r="r" t="t"/>
              <a:pathLst>
                <a:path extrusionOk="0" h="172781" w="165598">
                  <a:moveTo>
                    <a:pt x="165597" y="0"/>
                  </a:moveTo>
                  <a:lnTo>
                    <a:pt x="0" y="172781"/>
                  </a:lnTo>
                  <a:lnTo>
                    <a:pt x="529" y="172781"/>
                  </a:lnTo>
                  <a:lnTo>
                    <a:pt x="165597" y="530"/>
                  </a:lnTo>
                  <a:lnTo>
                    <a:pt x="16559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8" name="Google Shape;1358;p40"/>
            <p:cNvSpPr/>
            <p:nvPr/>
          </p:nvSpPr>
          <p:spPr>
            <a:xfrm>
              <a:off x="3945240" y="447480"/>
              <a:ext cx="5198760" cy="4695480"/>
            </a:xfrm>
            <a:custGeom>
              <a:rect b="b" l="l" r="r" t="t"/>
              <a:pathLst>
                <a:path extrusionOk="0" h="169454" w="162423">
                  <a:moveTo>
                    <a:pt x="162422" y="0"/>
                  </a:moveTo>
                  <a:lnTo>
                    <a:pt x="1" y="169454"/>
                  </a:lnTo>
                  <a:lnTo>
                    <a:pt x="530" y="169454"/>
                  </a:lnTo>
                  <a:lnTo>
                    <a:pt x="162422" y="530"/>
                  </a:lnTo>
                  <a:lnTo>
                    <a:pt x="1624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59" name="Google Shape;1359;p40"/>
            <p:cNvSpPr/>
            <p:nvPr/>
          </p:nvSpPr>
          <p:spPr>
            <a:xfrm>
              <a:off x="4047120" y="539640"/>
              <a:ext cx="5097240" cy="4603320"/>
            </a:xfrm>
            <a:custGeom>
              <a:rect b="b" l="l" r="r" t="t"/>
              <a:pathLst>
                <a:path extrusionOk="0" h="166127" w="159247">
                  <a:moveTo>
                    <a:pt x="159246" y="0"/>
                  </a:moveTo>
                  <a:lnTo>
                    <a:pt x="1" y="166127"/>
                  </a:lnTo>
                  <a:lnTo>
                    <a:pt x="530" y="166127"/>
                  </a:lnTo>
                  <a:lnTo>
                    <a:pt x="159246" y="530"/>
                  </a:lnTo>
                  <a:lnTo>
                    <a:pt x="1592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0" name="Google Shape;1360;p40"/>
            <p:cNvSpPr/>
            <p:nvPr/>
          </p:nvSpPr>
          <p:spPr>
            <a:xfrm>
              <a:off x="4148640" y="631800"/>
              <a:ext cx="4995360" cy="4511160"/>
            </a:xfrm>
            <a:custGeom>
              <a:rect b="b" l="l" r="r" t="t"/>
              <a:pathLst>
                <a:path extrusionOk="0" h="162801" w="156071">
                  <a:moveTo>
                    <a:pt x="156070" y="0"/>
                  </a:moveTo>
                  <a:lnTo>
                    <a:pt x="1" y="162800"/>
                  </a:lnTo>
                  <a:lnTo>
                    <a:pt x="530" y="162800"/>
                  </a:lnTo>
                  <a:lnTo>
                    <a:pt x="156070" y="530"/>
                  </a:lnTo>
                  <a:lnTo>
                    <a:pt x="1560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1" name="Google Shape;1361;p40"/>
            <p:cNvSpPr/>
            <p:nvPr/>
          </p:nvSpPr>
          <p:spPr>
            <a:xfrm>
              <a:off x="4250160" y="724320"/>
              <a:ext cx="4893840" cy="4419000"/>
            </a:xfrm>
            <a:custGeom>
              <a:rect b="b" l="l" r="r" t="t"/>
              <a:pathLst>
                <a:path extrusionOk="0" h="159473" w="152895">
                  <a:moveTo>
                    <a:pt x="152894" y="0"/>
                  </a:moveTo>
                  <a:lnTo>
                    <a:pt x="0" y="159473"/>
                  </a:lnTo>
                  <a:lnTo>
                    <a:pt x="530" y="159473"/>
                  </a:lnTo>
                  <a:lnTo>
                    <a:pt x="152894" y="530"/>
                  </a:lnTo>
                  <a:lnTo>
                    <a:pt x="1528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2" name="Google Shape;1362;p40"/>
            <p:cNvSpPr/>
            <p:nvPr/>
          </p:nvSpPr>
          <p:spPr>
            <a:xfrm>
              <a:off x="4453560" y="908640"/>
              <a:ext cx="4690440" cy="4234680"/>
            </a:xfrm>
            <a:custGeom>
              <a:rect b="b" l="l" r="r" t="t"/>
              <a:pathLst>
                <a:path extrusionOk="0" h="152819" w="146543">
                  <a:moveTo>
                    <a:pt x="146542" y="1"/>
                  </a:moveTo>
                  <a:lnTo>
                    <a:pt x="0" y="152819"/>
                  </a:lnTo>
                  <a:lnTo>
                    <a:pt x="529" y="152819"/>
                  </a:lnTo>
                  <a:lnTo>
                    <a:pt x="146542" y="530"/>
                  </a:lnTo>
                  <a:lnTo>
                    <a:pt x="14654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3" name="Google Shape;1363;p40"/>
            <p:cNvSpPr/>
            <p:nvPr/>
          </p:nvSpPr>
          <p:spPr>
            <a:xfrm>
              <a:off x="4557600" y="1000800"/>
              <a:ext cx="4586400" cy="4142520"/>
            </a:xfrm>
            <a:custGeom>
              <a:rect b="b" l="l" r="r" t="t"/>
              <a:pathLst>
                <a:path extrusionOk="0" h="149493" w="143292">
                  <a:moveTo>
                    <a:pt x="143291" y="1"/>
                  </a:moveTo>
                  <a:lnTo>
                    <a:pt x="1" y="149492"/>
                  </a:lnTo>
                  <a:lnTo>
                    <a:pt x="530" y="149492"/>
                  </a:lnTo>
                  <a:lnTo>
                    <a:pt x="143291" y="530"/>
                  </a:lnTo>
                  <a:lnTo>
                    <a:pt x="14329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4" name="Google Shape;1364;p40"/>
            <p:cNvSpPr/>
            <p:nvPr/>
          </p:nvSpPr>
          <p:spPr>
            <a:xfrm>
              <a:off x="4659480" y="1092960"/>
              <a:ext cx="4484880" cy="4050360"/>
            </a:xfrm>
            <a:custGeom>
              <a:rect b="b" l="l" r="r" t="t"/>
              <a:pathLst>
                <a:path extrusionOk="0" h="146165" w="140116">
                  <a:moveTo>
                    <a:pt x="140115" y="1"/>
                  </a:moveTo>
                  <a:lnTo>
                    <a:pt x="0" y="146165"/>
                  </a:lnTo>
                  <a:lnTo>
                    <a:pt x="530" y="146165"/>
                  </a:lnTo>
                  <a:lnTo>
                    <a:pt x="140115" y="530"/>
                  </a:lnTo>
                  <a:lnTo>
                    <a:pt x="14011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5" name="Google Shape;1365;p40"/>
            <p:cNvSpPr/>
            <p:nvPr/>
          </p:nvSpPr>
          <p:spPr>
            <a:xfrm>
              <a:off x="4862520" y="1275120"/>
              <a:ext cx="4281480" cy="3867840"/>
            </a:xfrm>
            <a:custGeom>
              <a:rect b="b" l="l" r="r" t="t"/>
              <a:pathLst>
                <a:path extrusionOk="0" h="139587" w="133764">
                  <a:moveTo>
                    <a:pt x="133763" y="0"/>
                  </a:moveTo>
                  <a:lnTo>
                    <a:pt x="0" y="139586"/>
                  </a:lnTo>
                  <a:lnTo>
                    <a:pt x="529" y="139586"/>
                  </a:lnTo>
                  <a:lnTo>
                    <a:pt x="133763" y="605"/>
                  </a:lnTo>
                  <a:lnTo>
                    <a:pt x="13376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6" name="Google Shape;1366;p40"/>
            <p:cNvSpPr/>
            <p:nvPr/>
          </p:nvSpPr>
          <p:spPr>
            <a:xfrm>
              <a:off x="4964400" y="1367640"/>
              <a:ext cx="4179960" cy="3775680"/>
            </a:xfrm>
            <a:custGeom>
              <a:rect b="b" l="l" r="r" t="t"/>
              <a:pathLst>
                <a:path extrusionOk="0" h="136259" w="130589">
                  <a:moveTo>
                    <a:pt x="130588" y="0"/>
                  </a:moveTo>
                  <a:lnTo>
                    <a:pt x="1" y="136259"/>
                  </a:lnTo>
                  <a:lnTo>
                    <a:pt x="530" y="136259"/>
                  </a:lnTo>
                  <a:lnTo>
                    <a:pt x="130588" y="605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7" name="Google Shape;1367;p40"/>
            <p:cNvSpPr/>
            <p:nvPr/>
          </p:nvSpPr>
          <p:spPr>
            <a:xfrm>
              <a:off x="5065920" y="1459800"/>
              <a:ext cx="4078080" cy="3683520"/>
            </a:xfrm>
            <a:custGeom>
              <a:rect b="b" l="l" r="r" t="t"/>
              <a:pathLst>
                <a:path extrusionOk="0" h="132932" w="127413">
                  <a:moveTo>
                    <a:pt x="127412" y="0"/>
                  </a:moveTo>
                  <a:lnTo>
                    <a:pt x="1" y="132932"/>
                  </a:lnTo>
                  <a:lnTo>
                    <a:pt x="530" y="132932"/>
                  </a:lnTo>
                  <a:lnTo>
                    <a:pt x="127412" y="605"/>
                  </a:lnTo>
                  <a:lnTo>
                    <a:pt x="1274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8" name="Google Shape;1368;p40"/>
            <p:cNvSpPr/>
            <p:nvPr/>
          </p:nvSpPr>
          <p:spPr>
            <a:xfrm>
              <a:off x="5167800" y="1551960"/>
              <a:ext cx="3976560" cy="3591360"/>
            </a:xfrm>
            <a:custGeom>
              <a:rect b="b" l="l" r="r" t="t"/>
              <a:pathLst>
                <a:path extrusionOk="0" h="129605" w="124237">
                  <a:moveTo>
                    <a:pt x="124236" y="1"/>
                  </a:moveTo>
                  <a:lnTo>
                    <a:pt x="1" y="129605"/>
                  </a:lnTo>
                  <a:lnTo>
                    <a:pt x="530" y="129605"/>
                  </a:lnTo>
                  <a:lnTo>
                    <a:pt x="124236" y="605"/>
                  </a:lnTo>
                  <a:lnTo>
                    <a:pt x="12423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69" name="Google Shape;1369;p40"/>
            <p:cNvSpPr/>
            <p:nvPr/>
          </p:nvSpPr>
          <p:spPr>
            <a:xfrm>
              <a:off x="5271840" y="1644120"/>
              <a:ext cx="3872520" cy="3499200"/>
            </a:xfrm>
            <a:custGeom>
              <a:rect b="b" l="l" r="r" t="t"/>
              <a:pathLst>
                <a:path extrusionOk="0" h="126278" w="120985">
                  <a:moveTo>
                    <a:pt x="120984" y="1"/>
                  </a:moveTo>
                  <a:lnTo>
                    <a:pt x="0" y="126278"/>
                  </a:lnTo>
                  <a:lnTo>
                    <a:pt x="529" y="126278"/>
                  </a:lnTo>
                  <a:lnTo>
                    <a:pt x="120984" y="605"/>
                  </a:lnTo>
                  <a:lnTo>
                    <a:pt x="12098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0" name="Google Shape;1370;p40"/>
            <p:cNvSpPr/>
            <p:nvPr/>
          </p:nvSpPr>
          <p:spPr>
            <a:xfrm>
              <a:off x="5373360" y="1736280"/>
              <a:ext cx="3770640" cy="3407040"/>
            </a:xfrm>
            <a:custGeom>
              <a:rect b="b" l="l" r="r" t="t"/>
              <a:pathLst>
                <a:path extrusionOk="0" h="122951" w="117810">
                  <a:moveTo>
                    <a:pt x="117809" y="1"/>
                  </a:moveTo>
                  <a:lnTo>
                    <a:pt x="1" y="122951"/>
                  </a:lnTo>
                  <a:lnTo>
                    <a:pt x="530" y="122951"/>
                  </a:lnTo>
                  <a:lnTo>
                    <a:pt x="117809" y="606"/>
                  </a:lnTo>
                  <a:lnTo>
                    <a:pt x="11780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1" name="Google Shape;1371;p40"/>
            <p:cNvSpPr/>
            <p:nvPr/>
          </p:nvSpPr>
          <p:spPr>
            <a:xfrm>
              <a:off x="5474880" y="1828440"/>
              <a:ext cx="3669120" cy="3314880"/>
            </a:xfrm>
            <a:custGeom>
              <a:rect b="b" l="l" r="r" t="t"/>
              <a:pathLst>
                <a:path extrusionOk="0" h="119624" w="114634">
                  <a:moveTo>
                    <a:pt x="114633" y="1"/>
                  </a:moveTo>
                  <a:lnTo>
                    <a:pt x="1" y="119624"/>
                  </a:lnTo>
                  <a:lnTo>
                    <a:pt x="530" y="119624"/>
                  </a:lnTo>
                  <a:lnTo>
                    <a:pt x="114633" y="606"/>
                  </a:lnTo>
                  <a:lnTo>
                    <a:pt x="11463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2" name="Google Shape;1372;p40"/>
            <p:cNvSpPr/>
            <p:nvPr/>
          </p:nvSpPr>
          <p:spPr>
            <a:xfrm>
              <a:off x="5576760" y="1920600"/>
              <a:ext cx="3567240" cy="3222360"/>
            </a:xfrm>
            <a:custGeom>
              <a:rect b="b" l="l" r="r" t="t"/>
              <a:pathLst>
                <a:path extrusionOk="0" h="116297" w="111458">
                  <a:moveTo>
                    <a:pt x="111457" y="1"/>
                  </a:moveTo>
                  <a:lnTo>
                    <a:pt x="1" y="116297"/>
                  </a:lnTo>
                  <a:lnTo>
                    <a:pt x="530" y="116297"/>
                  </a:lnTo>
                  <a:lnTo>
                    <a:pt x="111457" y="530"/>
                  </a:lnTo>
                  <a:lnTo>
                    <a:pt x="11145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3" name="Google Shape;1373;p40"/>
            <p:cNvSpPr/>
            <p:nvPr/>
          </p:nvSpPr>
          <p:spPr>
            <a:xfrm>
              <a:off x="5678280" y="2012760"/>
              <a:ext cx="3465720" cy="3130200"/>
            </a:xfrm>
            <a:custGeom>
              <a:rect b="b" l="l" r="r" t="t"/>
              <a:pathLst>
                <a:path extrusionOk="0" h="112970" w="108282">
                  <a:moveTo>
                    <a:pt x="108281" y="1"/>
                  </a:moveTo>
                  <a:lnTo>
                    <a:pt x="0" y="112970"/>
                  </a:lnTo>
                  <a:lnTo>
                    <a:pt x="530" y="112970"/>
                  </a:lnTo>
                  <a:lnTo>
                    <a:pt x="108281" y="530"/>
                  </a:lnTo>
                  <a:lnTo>
                    <a:pt x="10828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4" name="Google Shape;1374;p40"/>
            <p:cNvSpPr/>
            <p:nvPr/>
          </p:nvSpPr>
          <p:spPr>
            <a:xfrm>
              <a:off x="5780160" y="2104920"/>
              <a:ext cx="3364200" cy="3038040"/>
            </a:xfrm>
            <a:custGeom>
              <a:rect b="b" l="l" r="r" t="t"/>
              <a:pathLst>
                <a:path extrusionOk="0" h="109643" w="105106">
                  <a:moveTo>
                    <a:pt x="105105" y="1"/>
                  </a:moveTo>
                  <a:lnTo>
                    <a:pt x="0" y="109643"/>
                  </a:lnTo>
                  <a:lnTo>
                    <a:pt x="530" y="109643"/>
                  </a:lnTo>
                  <a:lnTo>
                    <a:pt x="105105" y="530"/>
                  </a:lnTo>
                  <a:lnTo>
                    <a:pt x="10510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5" name="Google Shape;1375;p40"/>
            <p:cNvSpPr/>
            <p:nvPr/>
          </p:nvSpPr>
          <p:spPr>
            <a:xfrm>
              <a:off x="5881680" y="2197440"/>
              <a:ext cx="3262320" cy="2945880"/>
            </a:xfrm>
            <a:custGeom>
              <a:rect b="b" l="l" r="r" t="t"/>
              <a:pathLst>
                <a:path extrusionOk="0" h="106316" w="101930">
                  <a:moveTo>
                    <a:pt x="101929" y="1"/>
                  </a:moveTo>
                  <a:lnTo>
                    <a:pt x="0" y="106316"/>
                  </a:lnTo>
                  <a:lnTo>
                    <a:pt x="529" y="106316"/>
                  </a:lnTo>
                  <a:lnTo>
                    <a:pt x="101929" y="530"/>
                  </a:lnTo>
                  <a:lnTo>
                    <a:pt x="10192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6" name="Google Shape;1376;p40"/>
            <p:cNvSpPr/>
            <p:nvPr/>
          </p:nvSpPr>
          <p:spPr>
            <a:xfrm>
              <a:off x="5985720" y="2289600"/>
              <a:ext cx="3158280" cy="2853720"/>
            </a:xfrm>
            <a:custGeom>
              <a:rect b="b" l="l" r="r" t="t"/>
              <a:pathLst>
                <a:path extrusionOk="0" h="102988" w="98679">
                  <a:moveTo>
                    <a:pt x="98678" y="0"/>
                  </a:moveTo>
                  <a:lnTo>
                    <a:pt x="1" y="102988"/>
                  </a:lnTo>
                  <a:lnTo>
                    <a:pt x="530" y="102988"/>
                  </a:lnTo>
                  <a:lnTo>
                    <a:pt x="98678" y="529"/>
                  </a:lnTo>
                  <a:lnTo>
                    <a:pt x="986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7" name="Google Shape;1377;p40"/>
            <p:cNvSpPr/>
            <p:nvPr/>
          </p:nvSpPr>
          <p:spPr>
            <a:xfrm>
              <a:off x="6087600" y="2381760"/>
              <a:ext cx="3056760" cy="2761560"/>
            </a:xfrm>
            <a:custGeom>
              <a:rect b="b" l="l" r="r" t="t"/>
              <a:pathLst>
                <a:path extrusionOk="0" h="99661" w="95503">
                  <a:moveTo>
                    <a:pt x="95502" y="0"/>
                  </a:moveTo>
                  <a:lnTo>
                    <a:pt x="0" y="99661"/>
                  </a:lnTo>
                  <a:lnTo>
                    <a:pt x="530" y="99661"/>
                  </a:lnTo>
                  <a:lnTo>
                    <a:pt x="95502" y="529"/>
                  </a:lnTo>
                  <a:lnTo>
                    <a:pt x="955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8" name="Google Shape;1378;p40"/>
            <p:cNvSpPr/>
            <p:nvPr/>
          </p:nvSpPr>
          <p:spPr>
            <a:xfrm>
              <a:off x="6189120" y="2473920"/>
              <a:ext cx="2954880" cy="2669400"/>
            </a:xfrm>
            <a:custGeom>
              <a:rect b="b" l="l" r="r" t="t"/>
              <a:pathLst>
                <a:path extrusionOk="0" h="96334" w="92327">
                  <a:moveTo>
                    <a:pt x="92326" y="0"/>
                  </a:moveTo>
                  <a:lnTo>
                    <a:pt x="0" y="96334"/>
                  </a:lnTo>
                  <a:lnTo>
                    <a:pt x="529" y="96334"/>
                  </a:lnTo>
                  <a:lnTo>
                    <a:pt x="92326" y="530"/>
                  </a:lnTo>
                  <a:lnTo>
                    <a:pt x="9232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79" name="Google Shape;1379;p40"/>
            <p:cNvSpPr/>
            <p:nvPr/>
          </p:nvSpPr>
          <p:spPr>
            <a:xfrm>
              <a:off x="6290640" y="2566080"/>
              <a:ext cx="2853360" cy="2577240"/>
            </a:xfrm>
            <a:custGeom>
              <a:rect b="b" l="l" r="r" t="t"/>
              <a:pathLst>
                <a:path extrusionOk="0" h="93007" w="89151">
                  <a:moveTo>
                    <a:pt x="89150" y="0"/>
                  </a:moveTo>
                  <a:lnTo>
                    <a:pt x="0" y="93007"/>
                  </a:lnTo>
                  <a:lnTo>
                    <a:pt x="529" y="93007"/>
                  </a:lnTo>
                  <a:lnTo>
                    <a:pt x="89150" y="530"/>
                  </a:lnTo>
                  <a:lnTo>
                    <a:pt x="8915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0" name="Google Shape;1380;p40"/>
            <p:cNvSpPr/>
            <p:nvPr/>
          </p:nvSpPr>
          <p:spPr>
            <a:xfrm>
              <a:off x="6392520" y="2658240"/>
              <a:ext cx="2751840" cy="2484720"/>
            </a:xfrm>
            <a:custGeom>
              <a:rect b="b" l="l" r="r" t="t"/>
              <a:pathLst>
                <a:path extrusionOk="0" h="89680" w="85976">
                  <a:moveTo>
                    <a:pt x="85975" y="0"/>
                  </a:moveTo>
                  <a:lnTo>
                    <a:pt x="1" y="89680"/>
                  </a:lnTo>
                  <a:lnTo>
                    <a:pt x="530" y="89680"/>
                  </a:lnTo>
                  <a:lnTo>
                    <a:pt x="85975" y="530"/>
                  </a:lnTo>
                  <a:lnTo>
                    <a:pt x="859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1" name="Google Shape;1381;p40"/>
            <p:cNvSpPr/>
            <p:nvPr/>
          </p:nvSpPr>
          <p:spPr>
            <a:xfrm>
              <a:off x="6494040" y="2750400"/>
              <a:ext cx="2649960" cy="2392560"/>
            </a:xfrm>
            <a:custGeom>
              <a:rect b="b" l="l" r="r" t="t"/>
              <a:pathLst>
                <a:path extrusionOk="0" h="86353" w="82800">
                  <a:moveTo>
                    <a:pt x="82799" y="0"/>
                  </a:moveTo>
                  <a:lnTo>
                    <a:pt x="1" y="86353"/>
                  </a:lnTo>
                  <a:lnTo>
                    <a:pt x="530" y="86353"/>
                  </a:lnTo>
                  <a:lnTo>
                    <a:pt x="82799" y="530"/>
                  </a:lnTo>
                  <a:lnTo>
                    <a:pt x="827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2" name="Google Shape;1382;p40"/>
            <p:cNvSpPr/>
            <p:nvPr/>
          </p:nvSpPr>
          <p:spPr>
            <a:xfrm>
              <a:off x="6595560" y="2842560"/>
              <a:ext cx="2548440" cy="2300400"/>
            </a:xfrm>
            <a:custGeom>
              <a:rect b="b" l="l" r="r" t="t"/>
              <a:pathLst>
                <a:path extrusionOk="0" h="83026" w="79624">
                  <a:moveTo>
                    <a:pt x="79623" y="0"/>
                  </a:moveTo>
                  <a:lnTo>
                    <a:pt x="1" y="83026"/>
                  </a:lnTo>
                  <a:lnTo>
                    <a:pt x="530" y="83026"/>
                  </a:lnTo>
                  <a:lnTo>
                    <a:pt x="79623" y="530"/>
                  </a:lnTo>
                  <a:lnTo>
                    <a:pt x="7962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3" name="Google Shape;1383;p40"/>
            <p:cNvSpPr/>
            <p:nvPr/>
          </p:nvSpPr>
          <p:spPr>
            <a:xfrm>
              <a:off x="6697440" y="2934720"/>
              <a:ext cx="2446920" cy="2208240"/>
            </a:xfrm>
            <a:custGeom>
              <a:rect b="b" l="l" r="r" t="t"/>
              <a:pathLst>
                <a:path extrusionOk="0" h="79699" w="76448">
                  <a:moveTo>
                    <a:pt x="76447" y="1"/>
                  </a:moveTo>
                  <a:lnTo>
                    <a:pt x="0" y="79699"/>
                  </a:lnTo>
                  <a:lnTo>
                    <a:pt x="605" y="79699"/>
                  </a:lnTo>
                  <a:lnTo>
                    <a:pt x="76447" y="530"/>
                  </a:lnTo>
                  <a:lnTo>
                    <a:pt x="7644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4" name="Google Shape;1384;p40"/>
            <p:cNvSpPr/>
            <p:nvPr/>
          </p:nvSpPr>
          <p:spPr>
            <a:xfrm>
              <a:off x="6801480" y="3027240"/>
              <a:ext cx="2342520" cy="2116080"/>
            </a:xfrm>
            <a:custGeom>
              <a:rect b="b" l="l" r="r" t="t"/>
              <a:pathLst>
                <a:path extrusionOk="0" h="76372" w="73197">
                  <a:moveTo>
                    <a:pt x="73196" y="1"/>
                  </a:moveTo>
                  <a:lnTo>
                    <a:pt x="1" y="76372"/>
                  </a:lnTo>
                  <a:lnTo>
                    <a:pt x="530" y="76372"/>
                  </a:lnTo>
                  <a:lnTo>
                    <a:pt x="73196" y="530"/>
                  </a:lnTo>
                  <a:lnTo>
                    <a:pt x="7319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5" name="Google Shape;1385;p40"/>
            <p:cNvSpPr/>
            <p:nvPr/>
          </p:nvSpPr>
          <p:spPr>
            <a:xfrm>
              <a:off x="6903000" y="3119400"/>
              <a:ext cx="2241000" cy="2023920"/>
            </a:xfrm>
            <a:custGeom>
              <a:rect b="b" l="l" r="r" t="t"/>
              <a:pathLst>
                <a:path extrusionOk="0" h="73045" w="70021">
                  <a:moveTo>
                    <a:pt x="70020" y="1"/>
                  </a:moveTo>
                  <a:lnTo>
                    <a:pt x="1" y="73045"/>
                  </a:lnTo>
                  <a:lnTo>
                    <a:pt x="530" y="73045"/>
                  </a:lnTo>
                  <a:lnTo>
                    <a:pt x="70020" y="530"/>
                  </a:lnTo>
                  <a:lnTo>
                    <a:pt x="7002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6" name="Google Shape;1386;p40"/>
            <p:cNvSpPr/>
            <p:nvPr/>
          </p:nvSpPr>
          <p:spPr>
            <a:xfrm>
              <a:off x="7004880" y="3211560"/>
              <a:ext cx="2139480" cy="1931760"/>
            </a:xfrm>
            <a:custGeom>
              <a:rect b="b" l="l" r="r" t="t"/>
              <a:pathLst>
                <a:path extrusionOk="0" h="69718" w="66845">
                  <a:moveTo>
                    <a:pt x="66844" y="1"/>
                  </a:moveTo>
                  <a:lnTo>
                    <a:pt x="1" y="69718"/>
                  </a:lnTo>
                  <a:lnTo>
                    <a:pt x="530" y="69718"/>
                  </a:lnTo>
                  <a:lnTo>
                    <a:pt x="66844" y="530"/>
                  </a:lnTo>
                  <a:lnTo>
                    <a:pt x="6684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7" name="Google Shape;1387;p40"/>
            <p:cNvSpPr/>
            <p:nvPr/>
          </p:nvSpPr>
          <p:spPr>
            <a:xfrm>
              <a:off x="7106400" y="3301560"/>
              <a:ext cx="2037600" cy="1841400"/>
            </a:xfrm>
            <a:custGeom>
              <a:rect b="b" l="l" r="r" t="t"/>
              <a:pathLst>
                <a:path extrusionOk="0" h="66466" w="63669">
                  <a:moveTo>
                    <a:pt x="63668" y="0"/>
                  </a:moveTo>
                  <a:lnTo>
                    <a:pt x="0" y="66466"/>
                  </a:lnTo>
                  <a:lnTo>
                    <a:pt x="530" y="66466"/>
                  </a:lnTo>
                  <a:lnTo>
                    <a:pt x="63668" y="605"/>
                  </a:lnTo>
                  <a:lnTo>
                    <a:pt x="636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8" name="Google Shape;1388;p40"/>
            <p:cNvSpPr/>
            <p:nvPr/>
          </p:nvSpPr>
          <p:spPr>
            <a:xfrm>
              <a:off x="7207920" y="3393720"/>
              <a:ext cx="1936080" cy="1749240"/>
            </a:xfrm>
            <a:custGeom>
              <a:rect b="b" l="l" r="r" t="t"/>
              <a:pathLst>
                <a:path extrusionOk="0" h="63139" w="60493">
                  <a:moveTo>
                    <a:pt x="60492" y="0"/>
                  </a:moveTo>
                  <a:lnTo>
                    <a:pt x="0" y="63139"/>
                  </a:lnTo>
                  <a:lnTo>
                    <a:pt x="530" y="63139"/>
                  </a:lnTo>
                  <a:lnTo>
                    <a:pt x="60492" y="605"/>
                  </a:lnTo>
                  <a:lnTo>
                    <a:pt x="6049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89" name="Google Shape;1389;p40"/>
            <p:cNvSpPr/>
            <p:nvPr/>
          </p:nvSpPr>
          <p:spPr>
            <a:xfrm>
              <a:off x="7309800" y="3485880"/>
              <a:ext cx="1834200" cy="1657080"/>
            </a:xfrm>
            <a:custGeom>
              <a:rect b="b" l="l" r="r" t="t"/>
              <a:pathLst>
                <a:path extrusionOk="0" h="59812" w="57317">
                  <a:moveTo>
                    <a:pt x="57316" y="0"/>
                  </a:moveTo>
                  <a:lnTo>
                    <a:pt x="0" y="59812"/>
                  </a:lnTo>
                  <a:lnTo>
                    <a:pt x="529" y="59812"/>
                  </a:lnTo>
                  <a:lnTo>
                    <a:pt x="57316" y="605"/>
                  </a:lnTo>
                  <a:lnTo>
                    <a:pt x="5731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0" name="Google Shape;1390;p40"/>
            <p:cNvSpPr/>
            <p:nvPr/>
          </p:nvSpPr>
          <p:spPr>
            <a:xfrm>
              <a:off x="7411320" y="3578040"/>
              <a:ext cx="1732680" cy="1564920"/>
            </a:xfrm>
            <a:custGeom>
              <a:rect b="b" l="l" r="r" t="t"/>
              <a:pathLst>
                <a:path extrusionOk="0" h="56485" w="54142">
                  <a:moveTo>
                    <a:pt x="54141" y="0"/>
                  </a:moveTo>
                  <a:lnTo>
                    <a:pt x="1" y="56485"/>
                  </a:lnTo>
                  <a:lnTo>
                    <a:pt x="530" y="56485"/>
                  </a:lnTo>
                  <a:lnTo>
                    <a:pt x="54141" y="605"/>
                  </a:lnTo>
                  <a:lnTo>
                    <a:pt x="541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1" name="Google Shape;1391;p40"/>
            <p:cNvSpPr/>
            <p:nvPr/>
          </p:nvSpPr>
          <p:spPr>
            <a:xfrm>
              <a:off x="7515360" y="3670560"/>
              <a:ext cx="1628640" cy="1472760"/>
            </a:xfrm>
            <a:custGeom>
              <a:rect b="b" l="l" r="r" t="t"/>
              <a:pathLst>
                <a:path extrusionOk="0" h="53158" w="50890">
                  <a:moveTo>
                    <a:pt x="50889" y="1"/>
                  </a:moveTo>
                  <a:lnTo>
                    <a:pt x="0" y="53158"/>
                  </a:lnTo>
                  <a:lnTo>
                    <a:pt x="530" y="53158"/>
                  </a:lnTo>
                  <a:lnTo>
                    <a:pt x="50889" y="605"/>
                  </a:lnTo>
                  <a:lnTo>
                    <a:pt x="5088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2" name="Google Shape;1392;p40"/>
            <p:cNvSpPr/>
            <p:nvPr/>
          </p:nvSpPr>
          <p:spPr>
            <a:xfrm>
              <a:off x="7617240" y="3762720"/>
              <a:ext cx="1527120" cy="1380600"/>
            </a:xfrm>
            <a:custGeom>
              <a:rect b="b" l="l" r="r" t="t"/>
              <a:pathLst>
                <a:path extrusionOk="0" h="49831" w="47714">
                  <a:moveTo>
                    <a:pt x="47713" y="1"/>
                  </a:moveTo>
                  <a:lnTo>
                    <a:pt x="0" y="49831"/>
                  </a:lnTo>
                  <a:lnTo>
                    <a:pt x="529" y="49831"/>
                  </a:lnTo>
                  <a:lnTo>
                    <a:pt x="47713" y="605"/>
                  </a:lnTo>
                  <a:lnTo>
                    <a:pt x="4771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3" name="Google Shape;1393;p40"/>
            <p:cNvSpPr/>
            <p:nvPr/>
          </p:nvSpPr>
          <p:spPr>
            <a:xfrm>
              <a:off x="7718760" y="3854880"/>
              <a:ext cx="1425240" cy="1288440"/>
            </a:xfrm>
            <a:custGeom>
              <a:rect b="b" l="l" r="r" t="t"/>
              <a:pathLst>
                <a:path extrusionOk="0" h="46504" w="44538">
                  <a:moveTo>
                    <a:pt x="44537" y="1"/>
                  </a:moveTo>
                  <a:lnTo>
                    <a:pt x="0" y="46504"/>
                  </a:lnTo>
                  <a:lnTo>
                    <a:pt x="529" y="46504"/>
                  </a:lnTo>
                  <a:lnTo>
                    <a:pt x="44537" y="606"/>
                  </a:lnTo>
                  <a:lnTo>
                    <a:pt x="4453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4" name="Google Shape;1394;p40"/>
            <p:cNvSpPr/>
            <p:nvPr/>
          </p:nvSpPr>
          <p:spPr>
            <a:xfrm>
              <a:off x="7820280" y="3947040"/>
              <a:ext cx="1323720" cy="1196280"/>
            </a:xfrm>
            <a:custGeom>
              <a:rect b="b" l="l" r="r" t="t"/>
              <a:pathLst>
                <a:path extrusionOk="0" h="43177" w="41363">
                  <a:moveTo>
                    <a:pt x="41362" y="1"/>
                  </a:moveTo>
                  <a:lnTo>
                    <a:pt x="1" y="43177"/>
                  </a:lnTo>
                  <a:lnTo>
                    <a:pt x="530" y="43177"/>
                  </a:lnTo>
                  <a:lnTo>
                    <a:pt x="41362" y="606"/>
                  </a:lnTo>
                  <a:lnTo>
                    <a:pt x="4136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5" name="Google Shape;1395;p40"/>
            <p:cNvSpPr/>
            <p:nvPr/>
          </p:nvSpPr>
          <p:spPr>
            <a:xfrm>
              <a:off x="7922160" y="4039200"/>
              <a:ext cx="1221840" cy="1104120"/>
            </a:xfrm>
            <a:custGeom>
              <a:rect b="b" l="l" r="r" t="t"/>
              <a:pathLst>
                <a:path extrusionOk="0" h="39850" w="38187">
                  <a:moveTo>
                    <a:pt x="38186" y="1"/>
                  </a:moveTo>
                  <a:lnTo>
                    <a:pt x="1" y="39850"/>
                  </a:lnTo>
                  <a:lnTo>
                    <a:pt x="530" y="39850"/>
                  </a:lnTo>
                  <a:lnTo>
                    <a:pt x="38186" y="530"/>
                  </a:lnTo>
                  <a:lnTo>
                    <a:pt x="3818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6" name="Google Shape;1396;p40"/>
            <p:cNvSpPr/>
            <p:nvPr/>
          </p:nvSpPr>
          <p:spPr>
            <a:xfrm>
              <a:off x="8023680" y="4131360"/>
              <a:ext cx="1120320" cy="1011960"/>
            </a:xfrm>
            <a:custGeom>
              <a:rect b="b" l="l" r="r" t="t"/>
              <a:pathLst>
                <a:path extrusionOk="0" h="36523" w="35011">
                  <a:moveTo>
                    <a:pt x="35010" y="1"/>
                  </a:moveTo>
                  <a:lnTo>
                    <a:pt x="1" y="36523"/>
                  </a:lnTo>
                  <a:lnTo>
                    <a:pt x="530" y="36523"/>
                  </a:lnTo>
                  <a:lnTo>
                    <a:pt x="35010" y="530"/>
                  </a:lnTo>
                  <a:lnTo>
                    <a:pt x="3501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7" name="Google Shape;1397;p40"/>
            <p:cNvSpPr/>
            <p:nvPr/>
          </p:nvSpPr>
          <p:spPr>
            <a:xfrm>
              <a:off x="8125560" y="4223520"/>
              <a:ext cx="1018800" cy="919440"/>
            </a:xfrm>
            <a:custGeom>
              <a:rect b="b" l="l" r="r" t="t"/>
              <a:pathLst>
                <a:path extrusionOk="0" h="33196" w="31835">
                  <a:moveTo>
                    <a:pt x="31834" y="1"/>
                  </a:moveTo>
                  <a:lnTo>
                    <a:pt x="0" y="33196"/>
                  </a:lnTo>
                  <a:lnTo>
                    <a:pt x="530" y="33196"/>
                  </a:lnTo>
                  <a:lnTo>
                    <a:pt x="31834" y="530"/>
                  </a:lnTo>
                  <a:lnTo>
                    <a:pt x="3183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8" name="Google Shape;1398;p40"/>
            <p:cNvSpPr/>
            <p:nvPr/>
          </p:nvSpPr>
          <p:spPr>
            <a:xfrm>
              <a:off x="8227080" y="4315680"/>
              <a:ext cx="916920" cy="827280"/>
            </a:xfrm>
            <a:custGeom>
              <a:rect b="b" l="l" r="r" t="t"/>
              <a:pathLst>
                <a:path extrusionOk="0" h="29869" w="28659">
                  <a:moveTo>
                    <a:pt x="28658" y="1"/>
                  </a:moveTo>
                  <a:lnTo>
                    <a:pt x="0" y="29869"/>
                  </a:lnTo>
                  <a:lnTo>
                    <a:pt x="605" y="29869"/>
                  </a:lnTo>
                  <a:lnTo>
                    <a:pt x="28658" y="530"/>
                  </a:lnTo>
                  <a:lnTo>
                    <a:pt x="2865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399" name="Google Shape;1399;p40"/>
            <p:cNvSpPr/>
            <p:nvPr/>
          </p:nvSpPr>
          <p:spPr>
            <a:xfrm>
              <a:off x="8331120" y="4408200"/>
              <a:ext cx="812880" cy="735120"/>
            </a:xfrm>
            <a:custGeom>
              <a:rect b="b" l="l" r="r" t="t"/>
              <a:pathLst>
                <a:path extrusionOk="0" h="26541" w="25408">
                  <a:moveTo>
                    <a:pt x="25407" y="0"/>
                  </a:moveTo>
                  <a:lnTo>
                    <a:pt x="1" y="26541"/>
                  </a:lnTo>
                  <a:lnTo>
                    <a:pt x="530" y="26541"/>
                  </a:lnTo>
                  <a:lnTo>
                    <a:pt x="25407" y="529"/>
                  </a:lnTo>
                  <a:lnTo>
                    <a:pt x="254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00" name="Google Shape;1400;p40"/>
            <p:cNvSpPr/>
            <p:nvPr/>
          </p:nvSpPr>
          <p:spPr>
            <a:xfrm>
              <a:off x="8433000" y="4500360"/>
              <a:ext cx="711360" cy="642960"/>
            </a:xfrm>
            <a:custGeom>
              <a:rect b="b" l="l" r="r" t="t"/>
              <a:pathLst>
                <a:path extrusionOk="0" h="23214" w="22232">
                  <a:moveTo>
                    <a:pt x="22231" y="0"/>
                  </a:moveTo>
                  <a:lnTo>
                    <a:pt x="1" y="23214"/>
                  </a:lnTo>
                  <a:lnTo>
                    <a:pt x="530" y="23214"/>
                  </a:lnTo>
                  <a:lnTo>
                    <a:pt x="22231" y="529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01" name="Google Shape;1401;p40"/>
            <p:cNvSpPr/>
            <p:nvPr/>
          </p:nvSpPr>
          <p:spPr>
            <a:xfrm>
              <a:off x="8534520" y="4592520"/>
              <a:ext cx="609480" cy="550800"/>
            </a:xfrm>
            <a:custGeom>
              <a:rect b="b" l="l" r="r" t="t"/>
              <a:pathLst>
                <a:path extrusionOk="0" h="19887" w="19056">
                  <a:moveTo>
                    <a:pt x="19055" y="0"/>
                  </a:moveTo>
                  <a:lnTo>
                    <a:pt x="0" y="19887"/>
                  </a:lnTo>
                  <a:lnTo>
                    <a:pt x="530" y="19887"/>
                  </a:lnTo>
                  <a:lnTo>
                    <a:pt x="19055" y="530"/>
                  </a:lnTo>
                  <a:lnTo>
                    <a:pt x="1905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02" name="Google Shape;1402;p40"/>
            <p:cNvSpPr/>
            <p:nvPr/>
          </p:nvSpPr>
          <p:spPr>
            <a:xfrm>
              <a:off x="8636040" y="4684680"/>
              <a:ext cx="507960" cy="458640"/>
            </a:xfrm>
            <a:custGeom>
              <a:rect b="b" l="l" r="r" t="t"/>
              <a:pathLst>
                <a:path extrusionOk="0" h="16560" w="15880">
                  <a:moveTo>
                    <a:pt x="15879" y="0"/>
                  </a:moveTo>
                  <a:lnTo>
                    <a:pt x="0" y="16560"/>
                  </a:lnTo>
                  <a:lnTo>
                    <a:pt x="530" y="16560"/>
                  </a:lnTo>
                  <a:lnTo>
                    <a:pt x="15879" y="530"/>
                  </a:lnTo>
                  <a:lnTo>
                    <a:pt x="1587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03" name="Google Shape;1403;p40"/>
            <p:cNvSpPr/>
            <p:nvPr/>
          </p:nvSpPr>
          <p:spPr>
            <a:xfrm>
              <a:off x="8737920" y="4776840"/>
              <a:ext cx="406440" cy="366480"/>
            </a:xfrm>
            <a:custGeom>
              <a:rect b="b" l="l" r="r" t="t"/>
              <a:pathLst>
                <a:path extrusionOk="0" h="13233" w="12704">
                  <a:moveTo>
                    <a:pt x="12703" y="0"/>
                  </a:moveTo>
                  <a:lnTo>
                    <a:pt x="0" y="13233"/>
                  </a:lnTo>
                  <a:lnTo>
                    <a:pt x="529" y="13233"/>
                  </a:lnTo>
                  <a:lnTo>
                    <a:pt x="12703" y="53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04" name="Google Shape;1404;p40"/>
            <p:cNvSpPr/>
            <p:nvPr/>
          </p:nvSpPr>
          <p:spPr>
            <a:xfrm>
              <a:off x="8839440" y="4869000"/>
              <a:ext cx="304560" cy="274320"/>
            </a:xfrm>
            <a:custGeom>
              <a:rect b="b" l="l" r="r" t="t"/>
              <a:pathLst>
                <a:path extrusionOk="0" h="9906" w="9529">
                  <a:moveTo>
                    <a:pt x="9528" y="0"/>
                  </a:moveTo>
                  <a:lnTo>
                    <a:pt x="1" y="9906"/>
                  </a:lnTo>
                  <a:lnTo>
                    <a:pt x="530" y="9906"/>
                  </a:lnTo>
                  <a:lnTo>
                    <a:pt x="9528" y="530"/>
                  </a:lnTo>
                  <a:lnTo>
                    <a:pt x="9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05" name="Google Shape;1405;p40"/>
            <p:cNvSpPr/>
            <p:nvPr/>
          </p:nvSpPr>
          <p:spPr>
            <a:xfrm>
              <a:off x="8940960" y="4961160"/>
              <a:ext cx="203040" cy="181800"/>
            </a:xfrm>
            <a:custGeom>
              <a:rect b="b" l="l" r="r" t="t"/>
              <a:pathLst>
                <a:path extrusionOk="0" h="6579" w="6353">
                  <a:moveTo>
                    <a:pt x="6352" y="0"/>
                  </a:moveTo>
                  <a:lnTo>
                    <a:pt x="1" y="6579"/>
                  </a:lnTo>
                  <a:lnTo>
                    <a:pt x="606" y="6579"/>
                  </a:lnTo>
                  <a:lnTo>
                    <a:pt x="6352" y="530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06" name="Google Shape;1406;p40"/>
            <p:cNvSpPr/>
            <p:nvPr/>
          </p:nvSpPr>
          <p:spPr>
            <a:xfrm>
              <a:off x="9045360" y="5053320"/>
              <a:ext cx="99000" cy="89640"/>
            </a:xfrm>
            <a:custGeom>
              <a:rect b="b" l="l" r="r" t="t"/>
              <a:pathLst>
                <a:path extrusionOk="0" h="3252" w="3101">
                  <a:moveTo>
                    <a:pt x="3100" y="1"/>
                  </a:moveTo>
                  <a:lnTo>
                    <a:pt x="0" y="3252"/>
                  </a:lnTo>
                  <a:lnTo>
                    <a:pt x="529" y="3252"/>
                  </a:lnTo>
                  <a:lnTo>
                    <a:pt x="3100" y="53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</p:grpSp>
      <p:sp>
        <p:nvSpPr>
          <p:cNvPr id="1407" name="Google Shape;1407;p40"/>
          <p:cNvSpPr txBox="1"/>
          <p:nvPr>
            <p:ph type="title"/>
          </p:nvPr>
        </p:nvSpPr>
        <p:spPr>
          <a:xfrm>
            <a:off x="2289600" y="539640"/>
            <a:ext cx="4564440" cy="922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8" name="Google Shape;1408;p40"/>
          <p:cNvSpPr/>
          <p:nvPr/>
        </p:nvSpPr>
        <p:spPr>
          <a:xfrm>
            <a:off x="1856880" y="3726720"/>
            <a:ext cx="5429520" cy="67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6097A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</a:t>
            </a:r>
            <a:r>
              <a:rPr b="0" i="0" lang="el-GR" sz="1400" u="none" cap="none" strike="noStrike">
                <a:solidFill>
                  <a:srgbClr val="AEB2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This presentation template was created by </a:t>
            </a:r>
            <a:r>
              <a:rPr b="1" i="0" lang="el-GR" sz="1400" u="sng" cap="none" strike="noStrike">
                <a:solidFill>
                  <a:srgbClr val="6097A4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l-GR" sz="1400" u="none" cap="none" strike="noStrike">
                <a:solidFill>
                  <a:srgbClr val="AEB2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i="0" lang="el-GR" sz="1400" u="sng" cap="none" strike="noStrike">
                <a:solidFill>
                  <a:srgbClr val="6097A4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l-GR" sz="1400" u="none" cap="none" strike="noStrike">
                <a:solidFill>
                  <a:srgbClr val="AEB2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infographics &amp; images by </a:t>
            </a:r>
            <a:r>
              <a:rPr b="1" i="0" lang="el-GR" sz="1400" u="sng" cap="none" strike="noStrike">
                <a:solidFill>
                  <a:srgbClr val="6097A4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l-GR" sz="1400" u="none" cap="none" strike="noStrike">
                <a:solidFill>
                  <a:srgbClr val="AEB2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4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42"/>
          <p:cNvGrpSpPr/>
          <p:nvPr/>
        </p:nvGrpSpPr>
        <p:grpSpPr>
          <a:xfrm>
            <a:off x="-360" y="-1440"/>
            <a:ext cx="9144000" cy="5146200"/>
            <a:chOff x="-360" y="-1440"/>
            <a:chExt cx="9144000" cy="5146200"/>
          </a:xfrm>
        </p:grpSpPr>
        <p:sp>
          <p:nvSpPr>
            <p:cNvPr id="1460" name="Google Shape;1460;p42"/>
            <p:cNvSpPr/>
            <p:nvPr/>
          </p:nvSpPr>
          <p:spPr>
            <a:xfrm>
              <a:off x="292356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1" name="Google Shape;1461;p42"/>
            <p:cNvSpPr/>
            <p:nvPr/>
          </p:nvSpPr>
          <p:spPr>
            <a:xfrm>
              <a:off x="3637440" y="172440"/>
              <a:ext cx="5506200" cy="4972320"/>
            </a:xfrm>
            <a:custGeom>
              <a:rect b="b" l="l" r="r" t="t"/>
              <a:pathLst>
                <a:path extrusionOk="0" h="179436" w="172026">
                  <a:moveTo>
                    <a:pt x="172025" y="0"/>
                  </a:moveTo>
                  <a:lnTo>
                    <a:pt x="1" y="179435"/>
                  </a:lnTo>
                  <a:lnTo>
                    <a:pt x="530" y="179435"/>
                  </a:lnTo>
                  <a:lnTo>
                    <a:pt x="172025" y="529"/>
                  </a:lnTo>
                  <a:lnTo>
                    <a:pt x="1720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2" name="Google Shape;1462;p42"/>
            <p:cNvSpPr/>
            <p:nvPr/>
          </p:nvSpPr>
          <p:spPr>
            <a:xfrm>
              <a:off x="3738960" y="264600"/>
              <a:ext cx="5404680" cy="4880160"/>
            </a:xfrm>
            <a:custGeom>
              <a:rect b="b" l="l" r="r" t="t"/>
              <a:pathLst>
                <a:path extrusionOk="0" h="176108" w="168850">
                  <a:moveTo>
                    <a:pt x="168849" y="0"/>
                  </a:moveTo>
                  <a:lnTo>
                    <a:pt x="1" y="176108"/>
                  </a:lnTo>
                  <a:lnTo>
                    <a:pt x="605" y="176108"/>
                  </a:lnTo>
                  <a:lnTo>
                    <a:pt x="168849" y="529"/>
                  </a:lnTo>
                  <a:lnTo>
                    <a:pt x="16884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3" name="Google Shape;1463;p42"/>
            <p:cNvSpPr/>
            <p:nvPr/>
          </p:nvSpPr>
          <p:spPr>
            <a:xfrm>
              <a:off x="4351320" y="817920"/>
              <a:ext cx="4792320" cy="4326840"/>
            </a:xfrm>
            <a:custGeom>
              <a:rect b="b" l="l" r="r" t="t"/>
              <a:pathLst>
                <a:path extrusionOk="0" h="156146" w="149719">
                  <a:moveTo>
                    <a:pt x="149718" y="1"/>
                  </a:moveTo>
                  <a:lnTo>
                    <a:pt x="0" y="156146"/>
                  </a:lnTo>
                  <a:lnTo>
                    <a:pt x="530" y="156146"/>
                  </a:lnTo>
                  <a:lnTo>
                    <a:pt x="149718" y="530"/>
                  </a:lnTo>
                  <a:lnTo>
                    <a:pt x="14971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4" name="Google Shape;1464;p42"/>
            <p:cNvSpPr/>
            <p:nvPr/>
          </p:nvSpPr>
          <p:spPr>
            <a:xfrm>
              <a:off x="4760640" y="1186560"/>
              <a:ext cx="4383000" cy="3958200"/>
            </a:xfrm>
            <a:custGeom>
              <a:rect b="b" l="l" r="r" t="t"/>
              <a:pathLst>
                <a:path extrusionOk="0" h="142838" w="136940">
                  <a:moveTo>
                    <a:pt x="136939" y="1"/>
                  </a:moveTo>
                  <a:lnTo>
                    <a:pt x="0" y="142838"/>
                  </a:lnTo>
                  <a:lnTo>
                    <a:pt x="529" y="142838"/>
                  </a:lnTo>
                  <a:lnTo>
                    <a:pt x="136939" y="530"/>
                  </a:lnTo>
                  <a:lnTo>
                    <a:pt x="13693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5" name="Google Shape;1465;p42"/>
            <p:cNvSpPr/>
            <p:nvPr/>
          </p:nvSpPr>
          <p:spPr>
            <a:xfrm>
              <a:off x="-360" y="-1440"/>
              <a:ext cx="72360" cy="64800"/>
            </a:xfrm>
            <a:custGeom>
              <a:rect b="b" l="l" r="r" t="t"/>
              <a:pathLst>
                <a:path extrusionOk="0" h="2345" w="2269">
                  <a:moveTo>
                    <a:pt x="1739" y="0"/>
                  </a:moveTo>
                  <a:lnTo>
                    <a:pt x="0" y="1815"/>
                  </a:lnTo>
                  <a:lnTo>
                    <a:pt x="0" y="2344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6" name="Google Shape;1466;p42"/>
            <p:cNvSpPr/>
            <p:nvPr/>
          </p:nvSpPr>
          <p:spPr>
            <a:xfrm>
              <a:off x="-360" y="-1440"/>
              <a:ext cx="173880" cy="156960"/>
            </a:xfrm>
            <a:custGeom>
              <a:rect b="b" l="l" r="r" t="t"/>
              <a:pathLst>
                <a:path extrusionOk="0" h="5672" w="5445">
                  <a:moveTo>
                    <a:pt x="4915" y="0"/>
                  </a:moveTo>
                  <a:lnTo>
                    <a:pt x="0" y="5142"/>
                  </a:lnTo>
                  <a:lnTo>
                    <a:pt x="0" y="5671"/>
                  </a:lnTo>
                  <a:lnTo>
                    <a:pt x="544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7" name="Google Shape;1467;p42"/>
            <p:cNvSpPr/>
            <p:nvPr/>
          </p:nvSpPr>
          <p:spPr>
            <a:xfrm>
              <a:off x="-360" y="-1440"/>
              <a:ext cx="275760" cy="249120"/>
            </a:xfrm>
            <a:custGeom>
              <a:rect b="b" l="l" r="r" t="t"/>
              <a:pathLst>
                <a:path extrusionOk="0" h="8999" w="8621">
                  <a:moveTo>
                    <a:pt x="8091" y="0"/>
                  </a:moveTo>
                  <a:lnTo>
                    <a:pt x="0" y="8469"/>
                  </a:lnTo>
                  <a:lnTo>
                    <a:pt x="0" y="8998"/>
                  </a:lnTo>
                  <a:lnTo>
                    <a:pt x="862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8" name="Google Shape;1468;p42"/>
            <p:cNvSpPr/>
            <p:nvPr/>
          </p:nvSpPr>
          <p:spPr>
            <a:xfrm>
              <a:off x="-360" y="-1440"/>
              <a:ext cx="377280" cy="341280"/>
            </a:xfrm>
            <a:custGeom>
              <a:rect b="b" l="l" r="r" t="t"/>
              <a:pathLst>
                <a:path extrusionOk="0" h="12326" w="11796">
                  <a:moveTo>
                    <a:pt x="11267" y="0"/>
                  </a:moveTo>
                  <a:lnTo>
                    <a:pt x="0" y="11796"/>
                  </a:lnTo>
                  <a:lnTo>
                    <a:pt x="0" y="12325"/>
                  </a:lnTo>
                  <a:lnTo>
                    <a:pt x="1179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69" name="Google Shape;1469;p42"/>
            <p:cNvSpPr/>
            <p:nvPr/>
          </p:nvSpPr>
          <p:spPr>
            <a:xfrm>
              <a:off x="-360" y="-1440"/>
              <a:ext cx="478800" cy="433440"/>
            </a:xfrm>
            <a:custGeom>
              <a:rect b="b" l="l" r="r" t="t"/>
              <a:pathLst>
                <a:path extrusionOk="0" h="15653" w="14972">
                  <a:moveTo>
                    <a:pt x="14443" y="0"/>
                  </a:moveTo>
                  <a:lnTo>
                    <a:pt x="0" y="15123"/>
                  </a:lnTo>
                  <a:lnTo>
                    <a:pt x="0" y="15652"/>
                  </a:lnTo>
                  <a:lnTo>
                    <a:pt x="1497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0" name="Google Shape;1470;p42"/>
            <p:cNvSpPr/>
            <p:nvPr/>
          </p:nvSpPr>
          <p:spPr>
            <a:xfrm>
              <a:off x="-360" y="-1440"/>
              <a:ext cx="580680" cy="525600"/>
            </a:xfrm>
            <a:custGeom>
              <a:rect b="b" l="l" r="r" t="t"/>
              <a:pathLst>
                <a:path extrusionOk="0" h="18980" w="18148">
                  <a:moveTo>
                    <a:pt x="17694" y="0"/>
                  </a:moveTo>
                  <a:lnTo>
                    <a:pt x="0" y="18450"/>
                  </a:lnTo>
                  <a:lnTo>
                    <a:pt x="0" y="18979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1" name="Google Shape;1471;p42"/>
            <p:cNvSpPr/>
            <p:nvPr/>
          </p:nvSpPr>
          <p:spPr>
            <a:xfrm>
              <a:off x="-360" y="-1440"/>
              <a:ext cx="684720" cy="617760"/>
            </a:xfrm>
            <a:custGeom>
              <a:rect b="b" l="l" r="r" t="t"/>
              <a:pathLst>
                <a:path extrusionOk="0" h="22307" w="21400">
                  <a:moveTo>
                    <a:pt x="20870" y="0"/>
                  </a:moveTo>
                  <a:lnTo>
                    <a:pt x="0" y="21777"/>
                  </a:lnTo>
                  <a:lnTo>
                    <a:pt x="0" y="22306"/>
                  </a:lnTo>
                  <a:lnTo>
                    <a:pt x="213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2" name="Google Shape;1472;p42"/>
            <p:cNvSpPr/>
            <p:nvPr/>
          </p:nvSpPr>
          <p:spPr>
            <a:xfrm>
              <a:off x="-360" y="-1440"/>
              <a:ext cx="786240" cy="709920"/>
            </a:xfrm>
            <a:custGeom>
              <a:rect b="b" l="l" r="r" t="t"/>
              <a:pathLst>
                <a:path extrusionOk="0" h="25634" w="24575">
                  <a:moveTo>
                    <a:pt x="24046" y="0"/>
                  </a:moveTo>
                  <a:lnTo>
                    <a:pt x="0" y="25104"/>
                  </a:lnTo>
                  <a:lnTo>
                    <a:pt x="0" y="25634"/>
                  </a:lnTo>
                  <a:lnTo>
                    <a:pt x="245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3" name="Google Shape;1473;p42"/>
            <p:cNvSpPr/>
            <p:nvPr/>
          </p:nvSpPr>
          <p:spPr>
            <a:xfrm>
              <a:off x="-360" y="-1440"/>
              <a:ext cx="888120" cy="802080"/>
            </a:xfrm>
            <a:custGeom>
              <a:rect b="b" l="l" r="r" t="t"/>
              <a:pathLst>
                <a:path extrusionOk="0" h="28961" w="27751">
                  <a:moveTo>
                    <a:pt x="27221" y="0"/>
                  </a:moveTo>
                  <a:lnTo>
                    <a:pt x="0" y="28431"/>
                  </a:lnTo>
                  <a:lnTo>
                    <a:pt x="0" y="28961"/>
                  </a:lnTo>
                  <a:lnTo>
                    <a:pt x="2775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4" name="Google Shape;1474;p42"/>
            <p:cNvSpPr/>
            <p:nvPr/>
          </p:nvSpPr>
          <p:spPr>
            <a:xfrm>
              <a:off x="-360" y="-1440"/>
              <a:ext cx="989640" cy="894600"/>
            </a:xfrm>
            <a:custGeom>
              <a:rect b="b" l="l" r="r" t="t"/>
              <a:pathLst>
                <a:path extrusionOk="0" h="32288" w="30927">
                  <a:moveTo>
                    <a:pt x="30397" y="0"/>
                  </a:moveTo>
                  <a:lnTo>
                    <a:pt x="0" y="31683"/>
                  </a:lnTo>
                  <a:lnTo>
                    <a:pt x="0" y="32288"/>
                  </a:lnTo>
                  <a:lnTo>
                    <a:pt x="3092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5" name="Google Shape;1475;p42"/>
            <p:cNvSpPr/>
            <p:nvPr/>
          </p:nvSpPr>
          <p:spPr>
            <a:xfrm>
              <a:off x="-360" y="-1440"/>
              <a:ext cx="1091160" cy="986760"/>
            </a:xfrm>
            <a:custGeom>
              <a:rect b="b" l="l" r="r" t="t"/>
              <a:pathLst>
                <a:path extrusionOk="0" h="35615" w="34103">
                  <a:moveTo>
                    <a:pt x="33573" y="0"/>
                  </a:moveTo>
                  <a:lnTo>
                    <a:pt x="0" y="35010"/>
                  </a:lnTo>
                  <a:lnTo>
                    <a:pt x="0" y="35615"/>
                  </a:lnTo>
                  <a:lnTo>
                    <a:pt x="341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6" name="Google Shape;1476;p42"/>
            <p:cNvSpPr/>
            <p:nvPr/>
          </p:nvSpPr>
          <p:spPr>
            <a:xfrm>
              <a:off x="-360" y="-1440"/>
              <a:ext cx="1193040" cy="1078920"/>
            </a:xfrm>
            <a:custGeom>
              <a:rect b="b" l="l" r="r" t="t"/>
              <a:pathLst>
                <a:path extrusionOk="0" h="38942" w="37279">
                  <a:moveTo>
                    <a:pt x="36749" y="0"/>
                  </a:moveTo>
                  <a:lnTo>
                    <a:pt x="0" y="38337"/>
                  </a:lnTo>
                  <a:lnTo>
                    <a:pt x="0" y="38942"/>
                  </a:lnTo>
                  <a:lnTo>
                    <a:pt x="372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7" name="Google Shape;1477;p42"/>
            <p:cNvSpPr/>
            <p:nvPr/>
          </p:nvSpPr>
          <p:spPr>
            <a:xfrm>
              <a:off x="-360" y="-1440"/>
              <a:ext cx="1297080" cy="1171080"/>
            </a:xfrm>
            <a:custGeom>
              <a:rect b="b" l="l" r="r" t="t"/>
              <a:pathLst>
                <a:path extrusionOk="0" h="42269" w="40530">
                  <a:moveTo>
                    <a:pt x="40000" y="0"/>
                  </a:moveTo>
                  <a:lnTo>
                    <a:pt x="0" y="41664"/>
                  </a:lnTo>
                  <a:lnTo>
                    <a:pt x="0" y="42269"/>
                  </a:lnTo>
                  <a:lnTo>
                    <a:pt x="4053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8" name="Google Shape;1478;p42"/>
            <p:cNvSpPr/>
            <p:nvPr/>
          </p:nvSpPr>
          <p:spPr>
            <a:xfrm>
              <a:off x="-360" y="-1440"/>
              <a:ext cx="1398600" cy="1263240"/>
            </a:xfrm>
            <a:custGeom>
              <a:rect b="b" l="l" r="r" t="t"/>
              <a:pathLst>
                <a:path extrusionOk="0" h="45596" w="43706">
                  <a:moveTo>
                    <a:pt x="43176" y="0"/>
                  </a:moveTo>
                  <a:lnTo>
                    <a:pt x="0" y="44991"/>
                  </a:lnTo>
                  <a:lnTo>
                    <a:pt x="0" y="45596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79" name="Google Shape;1479;p42"/>
            <p:cNvSpPr/>
            <p:nvPr/>
          </p:nvSpPr>
          <p:spPr>
            <a:xfrm>
              <a:off x="-360" y="-1440"/>
              <a:ext cx="1500480" cy="1355400"/>
            </a:xfrm>
            <a:custGeom>
              <a:rect b="b" l="l" r="r" t="t"/>
              <a:pathLst>
                <a:path extrusionOk="0" h="48924" w="46882">
                  <a:moveTo>
                    <a:pt x="46352" y="0"/>
                  </a:moveTo>
                  <a:lnTo>
                    <a:pt x="0" y="48318"/>
                  </a:lnTo>
                  <a:lnTo>
                    <a:pt x="0" y="48923"/>
                  </a:lnTo>
                  <a:lnTo>
                    <a:pt x="4688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0" name="Google Shape;1480;p42"/>
            <p:cNvSpPr/>
            <p:nvPr/>
          </p:nvSpPr>
          <p:spPr>
            <a:xfrm>
              <a:off x="-360" y="-1440"/>
              <a:ext cx="1602000" cy="1447560"/>
            </a:xfrm>
            <a:custGeom>
              <a:rect b="b" l="l" r="r" t="t"/>
              <a:pathLst>
                <a:path extrusionOk="0" h="52251" w="50058">
                  <a:moveTo>
                    <a:pt x="49528" y="0"/>
                  </a:moveTo>
                  <a:lnTo>
                    <a:pt x="0" y="51645"/>
                  </a:lnTo>
                  <a:lnTo>
                    <a:pt x="0" y="52250"/>
                  </a:lnTo>
                  <a:lnTo>
                    <a:pt x="5005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1" name="Google Shape;1481;p42"/>
            <p:cNvSpPr/>
            <p:nvPr/>
          </p:nvSpPr>
          <p:spPr>
            <a:xfrm>
              <a:off x="-360" y="-1440"/>
              <a:ext cx="1703520" cy="1537560"/>
            </a:xfrm>
            <a:custGeom>
              <a:rect b="b" l="l" r="r" t="t"/>
              <a:pathLst>
                <a:path extrusionOk="0" h="55502" w="53234">
                  <a:moveTo>
                    <a:pt x="52704" y="0"/>
                  </a:moveTo>
                  <a:lnTo>
                    <a:pt x="0" y="54972"/>
                  </a:lnTo>
                  <a:lnTo>
                    <a:pt x="0" y="55502"/>
                  </a:lnTo>
                  <a:lnTo>
                    <a:pt x="5323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2" name="Google Shape;1482;p42"/>
            <p:cNvSpPr/>
            <p:nvPr/>
          </p:nvSpPr>
          <p:spPr>
            <a:xfrm>
              <a:off x="-360" y="-1440"/>
              <a:ext cx="1805400" cy="1630080"/>
            </a:xfrm>
            <a:custGeom>
              <a:rect b="b" l="l" r="r" t="t"/>
              <a:pathLst>
                <a:path extrusionOk="0" h="58829" w="56409">
                  <a:moveTo>
                    <a:pt x="55880" y="0"/>
                  </a:moveTo>
                  <a:lnTo>
                    <a:pt x="0" y="58299"/>
                  </a:lnTo>
                  <a:lnTo>
                    <a:pt x="0" y="58829"/>
                  </a:lnTo>
                  <a:lnTo>
                    <a:pt x="5640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3" name="Google Shape;1483;p42"/>
            <p:cNvSpPr/>
            <p:nvPr/>
          </p:nvSpPr>
          <p:spPr>
            <a:xfrm>
              <a:off x="-360" y="-1440"/>
              <a:ext cx="1906920" cy="1722240"/>
            </a:xfrm>
            <a:custGeom>
              <a:rect b="b" l="l" r="r" t="t"/>
              <a:pathLst>
                <a:path extrusionOk="0" h="62156" w="59585">
                  <a:moveTo>
                    <a:pt x="59056" y="0"/>
                  </a:moveTo>
                  <a:lnTo>
                    <a:pt x="0" y="61626"/>
                  </a:lnTo>
                  <a:lnTo>
                    <a:pt x="0" y="62156"/>
                  </a:lnTo>
                  <a:lnTo>
                    <a:pt x="5958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4" name="Google Shape;1484;p42"/>
            <p:cNvSpPr/>
            <p:nvPr/>
          </p:nvSpPr>
          <p:spPr>
            <a:xfrm>
              <a:off x="-360" y="-1440"/>
              <a:ext cx="2010960" cy="1814400"/>
            </a:xfrm>
            <a:custGeom>
              <a:rect b="b" l="l" r="r" t="t"/>
              <a:pathLst>
                <a:path extrusionOk="0" h="65483" w="62837">
                  <a:moveTo>
                    <a:pt x="62231" y="0"/>
                  </a:moveTo>
                  <a:lnTo>
                    <a:pt x="0" y="64953"/>
                  </a:lnTo>
                  <a:lnTo>
                    <a:pt x="0" y="65483"/>
                  </a:lnTo>
                  <a:lnTo>
                    <a:pt x="6283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5" name="Google Shape;1485;p42"/>
            <p:cNvSpPr/>
            <p:nvPr/>
          </p:nvSpPr>
          <p:spPr>
            <a:xfrm>
              <a:off x="-360" y="-1440"/>
              <a:ext cx="2112840" cy="1906560"/>
            </a:xfrm>
            <a:custGeom>
              <a:rect b="b" l="l" r="r" t="t"/>
              <a:pathLst>
                <a:path extrusionOk="0" h="68810" w="66013">
                  <a:moveTo>
                    <a:pt x="65407" y="0"/>
                  </a:moveTo>
                  <a:lnTo>
                    <a:pt x="0" y="68281"/>
                  </a:lnTo>
                  <a:lnTo>
                    <a:pt x="0" y="68810"/>
                  </a:lnTo>
                  <a:lnTo>
                    <a:pt x="660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6" name="Google Shape;1486;p42"/>
            <p:cNvSpPr/>
            <p:nvPr/>
          </p:nvSpPr>
          <p:spPr>
            <a:xfrm>
              <a:off x="-360" y="-1440"/>
              <a:ext cx="2214360" cy="1998720"/>
            </a:xfrm>
            <a:custGeom>
              <a:rect b="b" l="l" r="r" t="t"/>
              <a:pathLst>
                <a:path extrusionOk="0" h="72137" w="69188">
                  <a:moveTo>
                    <a:pt x="68659" y="0"/>
                  </a:moveTo>
                  <a:lnTo>
                    <a:pt x="0" y="71608"/>
                  </a:lnTo>
                  <a:lnTo>
                    <a:pt x="0" y="72137"/>
                  </a:lnTo>
                  <a:lnTo>
                    <a:pt x="691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7" name="Google Shape;1487;p42"/>
            <p:cNvSpPr/>
            <p:nvPr/>
          </p:nvSpPr>
          <p:spPr>
            <a:xfrm>
              <a:off x="-360" y="-1440"/>
              <a:ext cx="2315880" cy="2090880"/>
            </a:xfrm>
            <a:custGeom>
              <a:rect b="b" l="l" r="r" t="t"/>
              <a:pathLst>
                <a:path extrusionOk="0" h="75464" w="72364">
                  <a:moveTo>
                    <a:pt x="71834" y="0"/>
                  </a:moveTo>
                  <a:lnTo>
                    <a:pt x="0" y="74935"/>
                  </a:lnTo>
                  <a:lnTo>
                    <a:pt x="0" y="75464"/>
                  </a:lnTo>
                  <a:lnTo>
                    <a:pt x="7236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8" name="Google Shape;1488;p42"/>
            <p:cNvSpPr/>
            <p:nvPr/>
          </p:nvSpPr>
          <p:spPr>
            <a:xfrm>
              <a:off x="-360" y="-1440"/>
              <a:ext cx="2417760" cy="2183040"/>
            </a:xfrm>
            <a:custGeom>
              <a:rect b="b" l="l" r="r" t="t"/>
              <a:pathLst>
                <a:path extrusionOk="0" h="78792" w="75540">
                  <a:moveTo>
                    <a:pt x="75010" y="0"/>
                  </a:moveTo>
                  <a:lnTo>
                    <a:pt x="0" y="78262"/>
                  </a:lnTo>
                  <a:lnTo>
                    <a:pt x="0" y="78791"/>
                  </a:lnTo>
                  <a:lnTo>
                    <a:pt x="7554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89" name="Google Shape;1489;p42"/>
            <p:cNvSpPr/>
            <p:nvPr/>
          </p:nvSpPr>
          <p:spPr>
            <a:xfrm>
              <a:off x="-360" y="-1440"/>
              <a:ext cx="2519280" cy="2275200"/>
            </a:xfrm>
            <a:custGeom>
              <a:rect b="b" l="l" r="r" t="t"/>
              <a:pathLst>
                <a:path extrusionOk="0" h="82119" w="78716">
                  <a:moveTo>
                    <a:pt x="78186" y="0"/>
                  </a:moveTo>
                  <a:lnTo>
                    <a:pt x="0" y="81589"/>
                  </a:lnTo>
                  <a:lnTo>
                    <a:pt x="0" y="82118"/>
                  </a:lnTo>
                  <a:lnTo>
                    <a:pt x="7871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0" name="Google Shape;1490;p42"/>
            <p:cNvSpPr/>
            <p:nvPr/>
          </p:nvSpPr>
          <p:spPr>
            <a:xfrm>
              <a:off x="-360" y="-1440"/>
              <a:ext cx="2621160" cy="2367720"/>
            </a:xfrm>
            <a:custGeom>
              <a:rect b="b" l="l" r="r" t="t"/>
              <a:pathLst>
                <a:path extrusionOk="0" h="85446" w="81892">
                  <a:moveTo>
                    <a:pt x="81362" y="0"/>
                  </a:moveTo>
                  <a:lnTo>
                    <a:pt x="0" y="84916"/>
                  </a:lnTo>
                  <a:lnTo>
                    <a:pt x="0" y="85445"/>
                  </a:lnTo>
                  <a:lnTo>
                    <a:pt x="8189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1" name="Google Shape;1491;p42"/>
            <p:cNvSpPr/>
            <p:nvPr/>
          </p:nvSpPr>
          <p:spPr>
            <a:xfrm>
              <a:off x="-360" y="-1440"/>
              <a:ext cx="2722680" cy="2459880"/>
            </a:xfrm>
            <a:custGeom>
              <a:rect b="b" l="l" r="r" t="t"/>
              <a:pathLst>
                <a:path extrusionOk="0" h="88773" w="85068">
                  <a:moveTo>
                    <a:pt x="84538" y="0"/>
                  </a:moveTo>
                  <a:lnTo>
                    <a:pt x="0" y="88243"/>
                  </a:lnTo>
                  <a:lnTo>
                    <a:pt x="0" y="88772"/>
                  </a:lnTo>
                  <a:lnTo>
                    <a:pt x="8506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2" name="Google Shape;1492;p42"/>
            <p:cNvSpPr/>
            <p:nvPr/>
          </p:nvSpPr>
          <p:spPr>
            <a:xfrm>
              <a:off x="-360" y="-1440"/>
              <a:ext cx="2826720" cy="2552040"/>
            </a:xfrm>
            <a:custGeom>
              <a:rect b="b" l="l" r="r" t="t"/>
              <a:pathLst>
                <a:path extrusionOk="0" h="92100" w="88319">
                  <a:moveTo>
                    <a:pt x="87789" y="0"/>
                  </a:moveTo>
                  <a:lnTo>
                    <a:pt x="0" y="91570"/>
                  </a:lnTo>
                  <a:lnTo>
                    <a:pt x="0" y="92099"/>
                  </a:lnTo>
                  <a:lnTo>
                    <a:pt x="8831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3" name="Google Shape;1493;p42"/>
            <p:cNvSpPr/>
            <p:nvPr/>
          </p:nvSpPr>
          <p:spPr>
            <a:xfrm>
              <a:off x="-360" y="-1440"/>
              <a:ext cx="2928240" cy="2644200"/>
            </a:xfrm>
            <a:custGeom>
              <a:rect b="b" l="l" r="r" t="t"/>
              <a:pathLst>
                <a:path extrusionOk="0" h="95427" w="91495">
                  <a:moveTo>
                    <a:pt x="90965" y="0"/>
                  </a:moveTo>
                  <a:lnTo>
                    <a:pt x="0" y="94897"/>
                  </a:lnTo>
                  <a:lnTo>
                    <a:pt x="0" y="95426"/>
                  </a:lnTo>
                  <a:lnTo>
                    <a:pt x="914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4" name="Google Shape;1494;p42"/>
            <p:cNvSpPr/>
            <p:nvPr/>
          </p:nvSpPr>
          <p:spPr>
            <a:xfrm>
              <a:off x="-360" y="-1440"/>
              <a:ext cx="3030120" cy="2736360"/>
            </a:xfrm>
            <a:custGeom>
              <a:rect b="b" l="l" r="r" t="t"/>
              <a:pathLst>
                <a:path extrusionOk="0" h="98754" w="94671">
                  <a:moveTo>
                    <a:pt x="94141" y="0"/>
                  </a:moveTo>
                  <a:lnTo>
                    <a:pt x="0" y="98224"/>
                  </a:lnTo>
                  <a:lnTo>
                    <a:pt x="0" y="98753"/>
                  </a:lnTo>
                  <a:lnTo>
                    <a:pt x="946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5" name="Google Shape;1495;p42"/>
            <p:cNvSpPr/>
            <p:nvPr/>
          </p:nvSpPr>
          <p:spPr>
            <a:xfrm>
              <a:off x="-360" y="-1440"/>
              <a:ext cx="3131640" cy="2828520"/>
            </a:xfrm>
            <a:custGeom>
              <a:rect b="b" l="l" r="r" t="t"/>
              <a:pathLst>
                <a:path extrusionOk="0" h="102081" w="97847">
                  <a:moveTo>
                    <a:pt x="97317" y="0"/>
                  </a:moveTo>
                  <a:lnTo>
                    <a:pt x="0" y="101476"/>
                  </a:lnTo>
                  <a:lnTo>
                    <a:pt x="0" y="102081"/>
                  </a:lnTo>
                  <a:lnTo>
                    <a:pt x="978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6" name="Google Shape;1496;p42"/>
            <p:cNvSpPr/>
            <p:nvPr/>
          </p:nvSpPr>
          <p:spPr>
            <a:xfrm>
              <a:off x="-360" y="-1440"/>
              <a:ext cx="3233520" cy="2920680"/>
            </a:xfrm>
            <a:custGeom>
              <a:rect b="b" l="l" r="r" t="t"/>
              <a:pathLst>
                <a:path extrusionOk="0" h="105408" w="101022">
                  <a:moveTo>
                    <a:pt x="100493" y="0"/>
                  </a:moveTo>
                  <a:lnTo>
                    <a:pt x="0" y="104803"/>
                  </a:lnTo>
                  <a:lnTo>
                    <a:pt x="0" y="105408"/>
                  </a:lnTo>
                  <a:lnTo>
                    <a:pt x="1010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7" name="Google Shape;1497;p42"/>
            <p:cNvSpPr/>
            <p:nvPr/>
          </p:nvSpPr>
          <p:spPr>
            <a:xfrm>
              <a:off x="-360" y="-1440"/>
              <a:ext cx="3335040" cy="3012840"/>
            </a:xfrm>
            <a:custGeom>
              <a:rect b="b" l="l" r="r" t="t"/>
              <a:pathLst>
                <a:path extrusionOk="0" h="108735" w="104198">
                  <a:moveTo>
                    <a:pt x="103669" y="0"/>
                  </a:moveTo>
                  <a:lnTo>
                    <a:pt x="0" y="108130"/>
                  </a:lnTo>
                  <a:lnTo>
                    <a:pt x="0" y="108735"/>
                  </a:lnTo>
                  <a:lnTo>
                    <a:pt x="10419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8" name="Google Shape;1498;p42"/>
            <p:cNvSpPr/>
            <p:nvPr/>
          </p:nvSpPr>
          <p:spPr>
            <a:xfrm>
              <a:off x="-360" y="-1440"/>
              <a:ext cx="3436560" cy="3105000"/>
            </a:xfrm>
            <a:custGeom>
              <a:rect b="b" l="l" r="r" t="t"/>
              <a:pathLst>
                <a:path extrusionOk="0" h="112062" w="107374">
                  <a:moveTo>
                    <a:pt x="106844" y="0"/>
                  </a:moveTo>
                  <a:lnTo>
                    <a:pt x="0" y="111457"/>
                  </a:lnTo>
                  <a:lnTo>
                    <a:pt x="0" y="112062"/>
                  </a:lnTo>
                  <a:lnTo>
                    <a:pt x="10737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499" name="Google Shape;1499;p42"/>
            <p:cNvSpPr/>
            <p:nvPr/>
          </p:nvSpPr>
          <p:spPr>
            <a:xfrm>
              <a:off x="-360" y="-1440"/>
              <a:ext cx="3540600" cy="3197520"/>
            </a:xfrm>
            <a:custGeom>
              <a:rect b="b" l="l" r="r" t="t"/>
              <a:pathLst>
                <a:path extrusionOk="0" h="115389" w="110626">
                  <a:moveTo>
                    <a:pt x="110096" y="0"/>
                  </a:moveTo>
                  <a:lnTo>
                    <a:pt x="0" y="114784"/>
                  </a:lnTo>
                  <a:lnTo>
                    <a:pt x="0" y="115389"/>
                  </a:lnTo>
                  <a:lnTo>
                    <a:pt x="11062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0" name="Google Shape;1500;p42"/>
            <p:cNvSpPr/>
            <p:nvPr/>
          </p:nvSpPr>
          <p:spPr>
            <a:xfrm>
              <a:off x="-360" y="-1440"/>
              <a:ext cx="3642480" cy="3289680"/>
            </a:xfrm>
            <a:custGeom>
              <a:rect b="b" l="l" r="r" t="t"/>
              <a:pathLst>
                <a:path extrusionOk="0" h="118716" w="113801">
                  <a:moveTo>
                    <a:pt x="113272" y="0"/>
                  </a:moveTo>
                  <a:lnTo>
                    <a:pt x="0" y="118111"/>
                  </a:lnTo>
                  <a:lnTo>
                    <a:pt x="0" y="118716"/>
                  </a:lnTo>
                  <a:lnTo>
                    <a:pt x="11380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1" name="Google Shape;1501;p42"/>
            <p:cNvSpPr/>
            <p:nvPr/>
          </p:nvSpPr>
          <p:spPr>
            <a:xfrm>
              <a:off x="-360" y="-1440"/>
              <a:ext cx="3744000" cy="3381840"/>
            </a:xfrm>
            <a:custGeom>
              <a:rect b="b" l="l" r="r" t="t"/>
              <a:pathLst>
                <a:path extrusionOk="0" h="122043" w="116977">
                  <a:moveTo>
                    <a:pt x="116447" y="0"/>
                  </a:moveTo>
                  <a:lnTo>
                    <a:pt x="0" y="121438"/>
                  </a:lnTo>
                  <a:lnTo>
                    <a:pt x="0" y="122043"/>
                  </a:lnTo>
                  <a:lnTo>
                    <a:pt x="11697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2" name="Google Shape;1502;p42"/>
            <p:cNvSpPr/>
            <p:nvPr/>
          </p:nvSpPr>
          <p:spPr>
            <a:xfrm>
              <a:off x="-360" y="-1440"/>
              <a:ext cx="3845880" cy="3474000"/>
            </a:xfrm>
            <a:custGeom>
              <a:rect b="b" l="l" r="r" t="t"/>
              <a:pathLst>
                <a:path extrusionOk="0" h="125371" w="120153">
                  <a:moveTo>
                    <a:pt x="119623" y="0"/>
                  </a:moveTo>
                  <a:lnTo>
                    <a:pt x="0" y="124765"/>
                  </a:lnTo>
                  <a:lnTo>
                    <a:pt x="0" y="125370"/>
                  </a:lnTo>
                  <a:lnTo>
                    <a:pt x="12015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3" name="Google Shape;1503;p42"/>
            <p:cNvSpPr/>
            <p:nvPr/>
          </p:nvSpPr>
          <p:spPr>
            <a:xfrm>
              <a:off x="-360" y="-1440"/>
              <a:ext cx="3947400" cy="3564000"/>
            </a:xfrm>
            <a:custGeom>
              <a:rect b="b" l="l" r="r" t="t"/>
              <a:pathLst>
                <a:path extrusionOk="0" h="128622" w="123329">
                  <a:moveTo>
                    <a:pt x="122799" y="0"/>
                  </a:moveTo>
                  <a:lnTo>
                    <a:pt x="0" y="128092"/>
                  </a:lnTo>
                  <a:lnTo>
                    <a:pt x="0" y="128622"/>
                  </a:lnTo>
                  <a:lnTo>
                    <a:pt x="1233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4" name="Google Shape;1504;p42"/>
            <p:cNvSpPr/>
            <p:nvPr/>
          </p:nvSpPr>
          <p:spPr>
            <a:xfrm>
              <a:off x="-360" y="-1440"/>
              <a:ext cx="4048920" cy="3656160"/>
            </a:xfrm>
            <a:custGeom>
              <a:rect b="b" l="l" r="r" t="t"/>
              <a:pathLst>
                <a:path extrusionOk="0" h="131949" w="126505">
                  <a:moveTo>
                    <a:pt x="125975" y="0"/>
                  </a:moveTo>
                  <a:lnTo>
                    <a:pt x="0" y="131419"/>
                  </a:lnTo>
                  <a:lnTo>
                    <a:pt x="0" y="131949"/>
                  </a:lnTo>
                  <a:lnTo>
                    <a:pt x="1265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5" name="Google Shape;1505;p42"/>
            <p:cNvSpPr/>
            <p:nvPr/>
          </p:nvSpPr>
          <p:spPr>
            <a:xfrm>
              <a:off x="-360" y="-1440"/>
              <a:ext cx="4150800" cy="3748320"/>
            </a:xfrm>
            <a:custGeom>
              <a:rect b="b" l="l" r="r" t="t"/>
              <a:pathLst>
                <a:path extrusionOk="0" h="135276" w="129681">
                  <a:moveTo>
                    <a:pt x="129151" y="0"/>
                  </a:moveTo>
                  <a:lnTo>
                    <a:pt x="0" y="134746"/>
                  </a:lnTo>
                  <a:lnTo>
                    <a:pt x="0" y="135276"/>
                  </a:lnTo>
                  <a:lnTo>
                    <a:pt x="12968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6" name="Google Shape;1506;p42"/>
            <p:cNvSpPr/>
            <p:nvPr/>
          </p:nvSpPr>
          <p:spPr>
            <a:xfrm>
              <a:off x="-360" y="-1440"/>
              <a:ext cx="4254840" cy="3840840"/>
            </a:xfrm>
            <a:custGeom>
              <a:rect b="b" l="l" r="r" t="t"/>
              <a:pathLst>
                <a:path extrusionOk="0" h="138603" w="132932">
                  <a:moveTo>
                    <a:pt x="132327" y="0"/>
                  </a:moveTo>
                  <a:lnTo>
                    <a:pt x="0" y="138073"/>
                  </a:lnTo>
                  <a:lnTo>
                    <a:pt x="0" y="138603"/>
                  </a:lnTo>
                  <a:lnTo>
                    <a:pt x="13293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7" name="Google Shape;1507;p42"/>
            <p:cNvSpPr/>
            <p:nvPr/>
          </p:nvSpPr>
          <p:spPr>
            <a:xfrm>
              <a:off x="-360" y="-1440"/>
              <a:ext cx="4356360" cy="3933000"/>
            </a:xfrm>
            <a:custGeom>
              <a:rect b="b" l="l" r="r" t="t"/>
              <a:pathLst>
                <a:path extrusionOk="0" h="141930" w="136108">
                  <a:moveTo>
                    <a:pt x="135578" y="0"/>
                  </a:moveTo>
                  <a:lnTo>
                    <a:pt x="0" y="141400"/>
                  </a:lnTo>
                  <a:lnTo>
                    <a:pt x="0" y="141930"/>
                  </a:lnTo>
                  <a:lnTo>
                    <a:pt x="1361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8" name="Google Shape;1508;p42"/>
            <p:cNvSpPr/>
            <p:nvPr/>
          </p:nvSpPr>
          <p:spPr>
            <a:xfrm>
              <a:off x="-360" y="-1440"/>
              <a:ext cx="4458240" cy="4025160"/>
            </a:xfrm>
            <a:custGeom>
              <a:rect b="b" l="l" r="r" t="t"/>
              <a:pathLst>
                <a:path extrusionOk="0" h="145257" w="139284">
                  <a:moveTo>
                    <a:pt x="138754" y="0"/>
                  </a:moveTo>
                  <a:lnTo>
                    <a:pt x="0" y="144728"/>
                  </a:lnTo>
                  <a:lnTo>
                    <a:pt x="0" y="145257"/>
                  </a:lnTo>
                  <a:lnTo>
                    <a:pt x="13928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09" name="Google Shape;1509;p42"/>
            <p:cNvSpPr/>
            <p:nvPr/>
          </p:nvSpPr>
          <p:spPr>
            <a:xfrm>
              <a:off x="-360" y="-1440"/>
              <a:ext cx="4559760" cy="4117320"/>
            </a:xfrm>
            <a:custGeom>
              <a:rect b="b" l="l" r="r" t="t"/>
              <a:pathLst>
                <a:path extrusionOk="0" h="148584" w="142460">
                  <a:moveTo>
                    <a:pt x="141930" y="0"/>
                  </a:moveTo>
                  <a:lnTo>
                    <a:pt x="0" y="148055"/>
                  </a:lnTo>
                  <a:lnTo>
                    <a:pt x="0" y="148584"/>
                  </a:lnTo>
                  <a:lnTo>
                    <a:pt x="14245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0" name="Google Shape;1510;p42"/>
            <p:cNvSpPr/>
            <p:nvPr/>
          </p:nvSpPr>
          <p:spPr>
            <a:xfrm>
              <a:off x="-360" y="-1440"/>
              <a:ext cx="4661280" cy="4209480"/>
            </a:xfrm>
            <a:custGeom>
              <a:rect b="b" l="l" r="r" t="t"/>
              <a:pathLst>
                <a:path extrusionOk="0" h="151911" w="145635">
                  <a:moveTo>
                    <a:pt x="145106" y="0"/>
                  </a:moveTo>
                  <a:lnTo>
                    <a:pt x="0" y="151382"/>
                  </a:lnTo>
                  <a:lnTo>
                    <a:pt x="0" y="151911"/>
                  </a:lnTo>
                  <a:lnTo>
                    <a:pt x="14563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1" name="Google Shape;1511;p42"/>
            <p:cNvSpPr/>
            <p:nvPr/>
          </p:nvSpPr>
          <p:spPr>
            <a:xfrm>
              <a:off x="-360" y="-1440"/>
              <a:ext cx="4763160" cy="4301640"/>
            </a:xfrm>
            <a:custGeom>
              <a:rect b="b" l="l" r="r" t="t"/>
              <a:pathLst>
                <a:path extrusionOk="0" h="155239" w="148811">
                  <a:moveTo>
                    <a:pt x="148281" y="0"/>
                  </a:moveTo>
                  <a:lnTo>
                    <a:pt x="0" y="154709"/>
                  </a:lnTo>
                  <a:lnTo>
                    <a:pt x="0" y="155238"/>
                  </a:lnTo>
                  <a:lnTo>
                    <a:pt x="14881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2" name="Google Shape;1512;p42"/>
            <p:cNvSpPr/>
            <p:nvPr/>
          </p:nvSpPr>
          <p:spPr>
            <a:xfrm>
              <a:off x="-360" y="-1440"/>
              <a:ext cx="4864680" cy="4393800"/>
            </a:xfrm>
            <a:custGeom>
              <a:rect b="b" l="l" r="r" t="t"/>
              <a:pathLst>
                <a:path extrusionOk="0" h="158566" w="151987">
                  <a:moveTo>
                    <a:pt x="151457" y="0"/>
                  </a:moveTo>
                  <a:lnTo>
                    <a:pt x="0" y="158036"/>
                  </a:lnTo>
                  <a:lnTo>
                    <a:pt x="0" y="158565"/>
                  </a:lnTo>
                  <a:lnTo>
                    <a:pt x="15198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3" name="Google Shape;1513;p42"/>
            <p:cNvSpPr/>
            <p:nvPr/>
          </p:nvSpPr>
          <p:spPr>
            <a:xfrm>
              <a:off x="-360" y="-1440"/>
              <a:ext cx="4968720" cy="4485960"/>
            </a:xfrm>
            <a:custGeom>
              <a:rect b="b" l="l" r="r" t="t"/>
              <a:pathLst>
                <a:path extrusionOk="0" h="161893" w="155239">
                  <a:moveTo>
                    <a:pt x="154633" y="0"/>
                  </a:moveTo>
                  <a:lnTo>
                    <a:pt x="0" y="161363"/>
                  </a:lnTo>
                  <a:lnTo>
                    <a:pt x="0" y="161892"/>
                  </a:lnTo>
                  <a:lnTo>
                    <a:pt x="15523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4" name="Google Shape;1514;p42"/>
            <p:cNvSpPr/>
            <p:nvPr/>
          </p:nvSpPr>
          <p:spPr>
            <a:xfrm>
              <a:off x="-360" y="-1440"/>
              <a:ext cx="5070600" cy="4578120"/>
            </a:xfrm>
            <a:custGeom>
              <a:rect b="b" l="l" r="r" t="t"/>
              <a:pathLst>
                <a:path extrusionOk="0" h="165220" w="158414">
                  <a:moveTo>
                    <a:pt x="157885" y="0"/>
                  </a:moveTo>
                  <a:lnTo>
                    <a:pt x="0" y="164690"/>
                  </a:lnTo>
                  <a:lnTo>
                    <a:pt x="0" y="165219"/>
                  </a:lnTo>
                  <a:lnTo>
                    <a:pt x="15841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5" name="Google Shape;1515;p42"/>
            <p:cNvSpPr/>
            <p:nvPr/>
          </p:nvSpPr>
          <p:spPr>
            <a:xfrm>
              <a:off x="-360" y="-1440"/>
              <a:ext cx="5172120" cy="4670640"/>
            </a:xfrm>
            <a:custGeom>
              <a:rect b="b" l="l" r="r" t="t"/>
              <a:pathLst>
                <a:path extrusionOk="0" h="168547" w="161590">
                  <a:moveTo>
                    <a:pt x="161060" y="0"/>
                  </a:moveTo>
                  <a:lnTo>
                    <a:pt x="0" y="168017"/>
                  </a:lnTo>
                  <a:lnTo>
                    <a:pt x="0" y="168546"/>
                  </a:lnTo>
                  <a:lnTo>
                    <a:pt x="16159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6" name="Google Shape;1516;p42"/>
            <p:cNvSpPr/>
            <p:nvPr/>
          </p:nvSpPr>
          <p:spPr>
            <a:xfrm>
              <a:off x="-360" y="-1440"/>
              <a:ext cx="5273640" cy="4762800"/>
            </a:xfrm>
            <a:custGeom>
              <a:rect b="b" l="l" r="r" t="t"/>
              <a:pathLst>
                <a:path extrusionOk="0" h="171874" w="164766">
                  <a:moveTo>
                    <a:pt x="164236" y="0"/>
                  </a:moveTo>
                  <a:lnTo>
                    <a:pt x="0" y="171344"/>
                  </a:lnTo>
                  <a:lnTo>
                    <a:pt x="0" y="171873"/>
                  </a:lnTo>
                  <a:lnTo>
                    <a:pt x="16476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7" name="Google Shape;1517;p42"/>
            <p:cNvSpPr/>
            <p:nvPr/>
          </p:nvSpPr>
          <p:spPr>
            <a:xfrm>
              <a:off x="-360" y="-1440"/>
              <a:ext cx="5375520" cy="4854960"/>
            </a:xfrm>
            <a:custGeom>
              <a:rect b="b" l="l" r="r" t="t"/>
              <a:pathLst>
                <a:path extrusionOk="0" h="175201" w="167942">
                  <a:moveTo>
                    <a:pt x="167412" y="0"/>
                  </a:moveTo>
                  <a:lnTo>
                    <a:pt x="0" y="174671"/>
                  </a:lnTo>
                  <a:lnTo>
                    <a:pt x="0" y="175200"/>
                  </a:lnTo>
                  <a:lnTo>
                    <a:pt x="1679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8" name="Google Shape;1518;p42"/>
            <p:cNvSpPr/>
            <p:nvPr/>
          </p:nvSpPr>
          <p:spPr>
            <a:xfrm>
              <a:off x="-360" y="-1440"/>
              <a:ext cx="5477040" cy="4947120"/>
            </a:xfrm>
            <a:custGeom>
              <a:rect b="b" l="l" r="r" t="t"/>
              <a:pathLst>
                <a:path extrusionOk="0" h="178528" w="171118">
                  <a:moveTo>
                    <a:pt x="170588" y="0"/>
                  </a:moveTo>
                  <a:lnTo>
                    <a:pt x="0" y="177923"/>
                  </a:lnTo>
                  <a:lnTo>
                    <a:pt x="0" y="178528"/>
                  </a:lnTo>
                  <a:lnTo>
                    <a:pt x="17111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19" name="Google Shape;1519;p42"/>
            <p:cNvSpPr/>
            <p:nvPr/>
          </p:nvSpPr>
          <p:spPr>
            <a:xfrm>
              <a:off x="-360" y="-1440"/>
              <a:ext cx="5578920" cy="5039280"/>
            </a:xfrm>
            <a:custGeom>
              <a:rect b="b" l="l" r="r" t="t"/>
              <a:pathLst>
                <a:path extrusionOk="0" h="181855" w="174294">
                  <a:moveTo>
                    <a:pt x="173764" y="0"/>
                  </a:moveTo>
                  <a:lnTo>
                    <a:pt x="0" y="181250"/>
                  </a:lnTo>
                  <a:lnTo>
                    <a:pt x="0" y="181855"/>
                  </a:lnTo>
                  <a:lnTo>
                    <a:pt x="17429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0" name="Google Shape;1520;p42"/>
            <p:cNvSpPr/>
            <p:nvPr/>
          </p:nvSpPr>
          <p:spPr>
            <a:xfrm>
              <a:off x="-360" y="-1440"/>
              <a:ext cx="5680440" cy="5131440"/>
            </a:xfrm>
            <a:custGeom>
              <a:rect b="b" l="l" r="r" t="t"/>
              <a:pathLst>
                <a:path extrusionOk="0" h="185182" w="177469">
                  <a:moveTo>
                    <a:pt x="176940" y="0"/>
                  </a:moveTo>
                  <a:lnTo>
                    <a:pt x="0" y="184577"/>
                  </a:lnTo>
                  <a:lnTo>
                    <a:pt x="0" y="185182"/>
                  </a:lnTo>
                  <a:lnTo>
                    <a:pt x="17746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1" name="Google Shape;1521;p42"/>
            <p:cNvSpPr/>
            <p:nvPr/>
          </p:nvSpPr>
          <p:spPr>
            <a:xfrm>
              <a:off x="67320" y="-144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4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2" name="Google Shape;1522;p42"/>
            <p:cNvSpPr/>
            <p:nvPr/>
          </p:nvSpPr>
          <p:spPr>
            <a:xfrm>
              <a:off x="17136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3" name="Google Shape;1523;p42"/>
            <p:cNvSpPr/>
            <p:nvPr/>
          </p:nvSpPr>
          <p:spPr>
            <a:xfrm>
              <a:off x="27288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4" name="Google Shape;1524;p42"/>
            <p:cNvSpPr/>
            <p:nvPr/>
          </p:nvSpPr>
          <p:spPr>
            <a:xfrm>
              <a:off x="37476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5" name="Google Shape;1525;p42"/>
            <p:cNvSpPr/>
            <p:nvPr/>
          </p:nvSpPr>
          <p:spPr>
            <a:xfrm>
              <a:off x="47628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6" name="Google Shape;1526;p42"/>
            <p:cNvSpPr/>
            <p:nvPr/>
          </p:nvSpPr>
          <p:spPr>
            <a:xfrm>
              <a:off x="57816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7" name="Google Shape;1527;p42"/>
            <p:cNvSpPr/>
            <p:nvPr/>
          </p:nvSpPr>
          <p:spPr>
            <a:xfrm>
              <a:off x="67968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8" name="Google Shape;1528;p42"/>
            <p:cNvSpPr/>
            <p:nvPr/>
          </p:nvSpPr>
          <p:spPr>
            <a:xfrm>
              <a:off x="781200" y="-144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8075" y="0"/>
                  </a:moveTo>
                  <a:lnTo>
                    <a:pt x="1" y="185711"/>
                  </a:lnTo>
                  <a:lnTo>
                    <a:pt x="606" y="185711"/>
                  </a:lnTo>
                  <a:lnTo>
                    <a:pt x="17860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29" name="Google Shape;1529;p42"/>
            <p:cNvSpPr/>
            <p:nvPr/>
          </p:nvSpPr>
          <p:spPr>
            <a:xfrm>
              <a:off x="88524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0" name="Google Shape;1530;p42"/>
            <p:cNvSpPr/>
            <p:nvPr/>
          </p:nvSpPr>
          <p:spPr>
            <a:xfrm>
              <a:off x="98712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1" name="Google Shape;1531;p42"/>
            <p:cNvSpPr/>
            <p:nvPr/>
          </p:nvSpPr>
          <p:spPr>
            <a:xfrm>
              <a:off x="108864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2" name="Google Shape;1532;p42"/>
            <p:cNvSpPr/>
            <p:nvPr/>
          </p:nvSpPr>
          <p:spPr>
            <a:xfrm>
              <a:off x="119052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3" name="Google Shape;1533;p42"/>
            <p:cNvSpPr/>
            <p:nvPr/>
          </p:nvSpPr>
          <p:spPr>
            <a:xfrm>
              <a:off x="129204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4" name="Google Shape;1534;p42"/>
            <p:cNvSpPr/>
            <p:nvPr/>
          </p:nvSpPr>
          <p:spPr>
            <a:xfrm>
              <a:off x="139356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5" name="Google Shape;1535;p42"/>
            <p:cNvSpPr/>
            <p:nvPr/>
          </p:nvSpPr>
          <p:spPr>
            <a:xfrm>
              <a:off x="1495440" y="-1440"/>
              <a:ext cx="5716800" cy="5146200"/>
            </a:xfrm>
            <a:custGeom>
              <a:rect b="b" l="l" r="r" t="t"/>
              <a:pathLst>
                <a:path extrusionOk="0" h="185711" w="178604">
                  <a:moveTo>
                    <a:pt x="177999" y="0"/>
                  </a:moveTo>
                  <a:lnTo>
                    <a:pt x="0" y="185711"/>
                  </a:lnTo>
                  <a:lnTo>
                    <a:pt x="605" y="185711"/>
                  </a:lnTo>
                  <a:lnTo>
                    <a:pt x="1786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6" name="Google Shape;1536;p42"/>
            <p:cNvSpPr/>
            <p:nvPr/>
          </p:nvSpPr>
          <p:spPr>
            <a:xfrm>
              <a:off x="159948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7" name="Google Shape;1537;p42"/>
            <p:cNvSpPr/>
            <p:nvPr/>
          </p:nvSpPr>
          <p:spPr>
            <a:xfrm>
              <a:off x="170100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8" name="Google Shape;1538;p42"/>
            <p:cNvSpPr/>
            <p:nvPr/>
          </p:nvSpPr>
          <p:spPr>
            <a:xfrm>
              <a:off x="180288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39" name="Google Shape;1539;p42"/>
            <p:cNvSpPr/>
            <p:nvPr/>
          </p:nvSpPr>
          <p:spPr>
            <a:xfrm>
              <a:off x="190440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0" name="Google Shape;1540;p42"/>
            <p:cNvSpPr/>
            <p:nvPr/>
          </p:nvSpPr>
          <p:spPr>
            <a:xfrm>
              <a:off x="200592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1" name="Google Shape;1541;p42"/>
            <p:cNvSpPr/>
            <p:nvPr/>
          </p:nvSpPr>
          <p:spPr>
            <a:xfrm>
              <a:off x="210780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2" name="Google Shape;1542;p42"/>
            <p:cNvSpPr/>
            <p:nvPr/>
          </p:nvSpPr>
          <p:spPr>
            <a:xfrm>
              <a:off x="220932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3" name="Google Shape;1543;p42"/>
            <p:cNvSpPr/>
            <p:nvPr/>
          </p:nvSpPr>
          <p:spPr>
            <a:xfrm>
              <a:off x="231336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4" name="Google Shape;1544;p42"/>
            <p:cNvSpPr/>
            <p:nvPr/>
          </p:nvSpPr>
          <p:spPr>
            <a:xfrm>
              <a:off x="241524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5" name="Google Shape;1545;p42"/>
            <p:cNvSpPr/>
            <p:nvPr/>
          </p:nvSpPr>
          <p:spPr>
            <a:xfrm>
              <a:off x="251676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6" name="Google Shape;1546;p42"/>
            <p:cNvSpPr/>
            <p:nvPr/>
          </p:nvSpPr>
          <p:spPr>
            <a:xfrm>
              <a:off x="261828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7" name="Google Shape;1547;p42"/>
            <p:cNvSpPr/>
            <p:nvPr/>
          </p:nvSpPr>
          <p:spPr>
            <a:xfrm>
              <a:off x="272016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8" name="Google Shape;1548;p42"/>
            <p:cNvSpPr/>
            <p:nvPr/>
          </p:nvSpPr>
          <p:spPr>
            <a:xfrm>
              <a:off x="282168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49" name="Google Shape;1549;p42"/>
            <p:cNvSpPr/>
            <p:nvPr/>
          </p:nvSpPr>
          <p:spPr>
            <a:xfrm>
              <a:off x="302760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0" name="Google Shape;1550;p42"/>
            <p:cNvSpPr/>
            <p:nvPr/>
          </p:nvSpPr>
          <p:spPr>
            <a:xfrm>
              <a:off x="3129120" y="-1440"/>
              <a:ext cx="5714280" cy="5146200"/>
            </a:xfrm>
            <a:custGeom>
              <a:rect b="b" l="l" r="r" t="t"/>
              <a:pathLst>
                <a:path extrusionOk="0" h="185711" w="178529">
                  <a:moveTo>
                    <a:pt x="177999" y="0"/>
                  </a:moveTo>
                  <a:lnTo>
                    <a:pt x="1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1" name="Google Shape;1551;p42"/>
            <p:cNvSpPr/>
            <p:nvPr/>
          </p:nvSpPr>
          <p:spPr>
            <a:xfrm>
              <a:off x="323100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9" y="0"/>
                  </a:moveTo>
                  <a:lnTo>
                    <a:pt x="0" y="185711"/>
                  </a:lnTo>
                  <a:lnTo>
                    <a:pt x="530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2" name="Google Shape;1552;p42"/>
            <p:cNvSpPr/>
            <p:nvPr/>
          </p:nvSpPr>
          <p:spPr>
            <a:xfrm>
              <a:off x="3332520" y="-1440"/>
              <a:ext cx="5714280" cy="5146200"/>
            </a:xfrm>
            <a:custGeom>
              <a:rect b="b" l="l" r="r" t="t"/>
              <a:pathLst>
                <a:path extrusionOk="0" h="185711" w="178528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3" name="Google Shape;1553;p42"/>
            <p:cNvSpPr/>
            <p:nvPr/>
          </p:nvSpPr>
          <p:spPr>
            <a:xfrm>
              <a:off x="3434040" y="-1440"/>
              <a:ext cx="5709600" cy="5146200"/>
            </a:xfrm>
            <a:custGeom>
              <a:rect b="b" l="l" r="r" t="t"/>
              <a:pathLst>
                <a:path extrusionOk="0" h="185711" w="178377">
                  <a:moveTo>
                    <a:pt x="177998" y="0"/>
                  </a:moveTo>
                  <a:lnTo>
                    <a:pt x="0" y="185711"/>
                  </a:lnTo>
                  <a:lnTo>
                    <a:pt x="529" y="185711"/>
                  </a:lnTo>
                  <a:lnTo>
                    <a:pt x="178376" y="151"/>
                  </a:lnTo>
                  <a:lnTo>
                    <a:pt x="17837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4" name="Google Shape;1554;p42"/>
            <p:cNvSpPr/>
            <p:nvPr/>
          </p:nvSpPr>
          <p:spPr>
            <a:xfrm>
              <a:off x="3535920" y="80280"/>
              <a:ext cx="5607720" cy="5064480"/>
            </a:xfrm>
            <a:custGeom>
              <a:rect b="b" l="l" r="r" t="t"/>
              <a:pathLst>
                <a:path extrusionOk="0" h="182763" w="175202">
                  <a:moveTo>
                    <a:pt x="175201" y="1"/>
                  </a:moveTo>
                  <a:lnTo>
                    <a:pt x="1" y="182763"/>
                  </a:lnTo>
                  <a:lnTo>
                    <a:pt x="530" y="182763"/>
                  </a:lnTo>
                  <a:lnTo>
                    <a:pt x="175201" y="530"/>
                  </a:lnTo>
                  <a:lnTo>
                    <a:pt x="17520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5" name="Google Shape;1555;p42"/>
            <p:cNvSpPr/>
            <p:nvPr/>
          </p:nvSpPr>
          <p:spPr>
            <a:xfrm>
              <a:off x="3843360" y="356760"/>
              <a:ext cx="5300280" cy="4788000"/>
            </a:xfrm>
            <a:custGeom>
              <a:rect b="b" l="l" r="r" t="t"/>
              <a:pathLst>
                <a:path extrusionOk="0" h="172781" w="165598">
                  <a:moveTo>
                    <a:pt x="165597" y="0"/>
                  </a:moveTo>
                  <a:lnTo>
                    <a:pt x="0" y="172781"/>
                  </a:lnTo>
                  <a:lnTo>
                    <a:pt x="529" y="172781"/>
                  </a:lnTo>
                  <a:lnTo>
                    <a:pt x="165597" y="530"/>
                  </a:lnTo>
                  <a:lnTo>
                    <a:pt x="16559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6" name="Google Shape;1556;p42"/>
            <p:cNvSpPr/>
            <p:nvPr/>
          </p:nvSpPr>
          <p:spPr>
            <a:xfrm>
              <a:off x="3944880" y="448920"/>
              <a:ext cx="5198760" cy="4695480"/>
            </a:xfrm>
            <a:custGeom>
              <a:rect b="b" l="l" r="r" t="t"/>
              <a:pathLst>
                <a:path extrusionOk="0" h="169454" w="162423">
                  <a:moveTo>
                    <a:pt x="162422" y="0"/>
                  </a:moveTo>
                  <a:lnTo>
                    <a:pt x="1" y="169454"/>
                  </a:lnTo>
                  <a:lnTo>
                    <a:pt x="530" y="169454"/>
                  </a:lnTo>
                  <a:lnTo>
                    <a:pt x="162422" y="530"/>
                  </a:lnTo>
                  <a:lnTo>
                    <a:pt x="16242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7" name="Google Shape;1557;p42"/>
            <p:cNvSpPr/>
            <p:nvPr/>
          </p:nvSpPr>
          <p:spPr>
            <a:xfrm>
              <a:off x="4046400" y="541080"/>
              <a:ext cx="5097240" cy="4603320"/>
            </a:xfrm>
            <a:custGeom>
              <a:rect b="b" l="l" r="r" t="t"/>
              <a:pathLst>
                <a:path extrusionOk="0" h="166127" w="159247">
                  <a:moveTo>
                    <a:pt x="159246" y="0"/>
                  </a:moveTo>
                  <a:lnTo>
                    <a:pt x="1" y="166127"/>
                  </a:lnTo>
                  <a:lnTo>
                    <a:pt x="530" y="166127"/>
                  </a:lnTo>
                  <a:lnTo>
                    <a:pt x="159246" y="530"/>
                  </a:lnTo>
                  <a:lnTo>
                    <a:pt x="15924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8" name="Google Shape;1558;p42"/>
            <p:cNvSpPr/>
            <p:nvPr/>
          </p:nvSpPr>
          <p:spPr>
            <a:xfrm>
              <a:off x="4148280" y="633240"/>
              <a:ext cx="4995360" cy="4511160"/>
            </a:xfrm>
            <a:custGeom>
              <a:rect b="b" l="l" r="r" t="t"/>
              <a:pathLst>
                <a:path extrusionOk="0" h="162801" w="156071">
                  <a:moveTo>
                    <a:pt x="156070" y="0"/>
                  </a:moveTo>
                  <a:lnTo>
                    <a:pt x="1" y="162800"/>
                  </a:lnTo>
                  <a:lnTo>
                    <a:pt x="530" y="162800"/>
                  </a:lnTo>
                  <a:lnTo>
                    <a:pt x="156070" y="530"/>
                  </a:lnTo>
                  <a:lnTo>
                    <a:pt x="15607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59" name="Google Shape;1559;p42"/>
            <p:cNvSpPr/>
            <p:nvPr/>
          </p:nvSpPr>
          <p:spPr>
            <a:xfrm>
              <a:off x="4249800" y="725760"/>
              <a:ext cx="4893840" cy="4419000"/>
            </a:xfrm>
            <a:custGeom>
              <a:rect b="b" l="l" r="r" t="t"/>
              <a:pathLst>
                <a:path extrusionOk="0" h="159473" w="152895">
                  <a:moveTo>
                    <a:pt x="152894" y="0"/>
                  </a:moveTo>
                  <a:lnTo>
                    <a:pt x="0" y="159473"/>
                  </a:lnTo>
                  <a:lnTo>
                    <a:pt x="530" y="159473"/>
                  </a:lnTo>
                  <a:lnTo>
                    <a:pt x="152894" y="530"/>
                  </a:lnTo>
                  <a:lnTo>
                    <a:pt x="152894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0" name="Google Shape;1560;p42"/>
            <p:cNvSpPr/>
            <p:nvPr/>
          </p:nvSpPr>
          <p:spPr>
            <a:xfrm>
              <a:off x="4453200" y="910080"/>
              <a:ext cx="4690440" cy="4234680"/>
            </a:xfrm>
            <a:custGeom>
              <a:rect b="b" l="l" r="r" t="t"/>
              <a:pathLst>
                <a:path extrusionOk="0" h="152819" w="146543">
                  <a:moveTo>
                    <a:pt x="146542" y="1"/>
                  </a:moveTo>
                  <a:lnTo>
                    <a:pt x="0" y="152819"/>
                  </a:lnTo>
                  <a:lnTo>
                    <a:pt x="529" y="152819"/>
                  </a:lnTo>
                  <a:lnTo>
                    <a:pt x="146542" y="530"/>
                  </a:lnTo>
                  <a:lnTo>
                    <a:pt x="14654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1" name="Google Shape;1561;p42"/>
            <p:cNvSpPr/>
            <p:nvPr/>
          </p:nvSpPr>
          <p:spPr>
            <a:xfrm>
              <a:off x="4557240" y="1002240"/>
              <a:ext cx="4586400" cy="4142520"/>
            </a:xfrm>
            <a:custGeom>
              <a:rect b="b" l="l" r="r" t="t"/>
              <a:pathLst>
                <a:path extrusionOk="0" h="149493" w="143292">
                  <a:moveTo>
                    <a:pt x="143291" y="1"/>
                  </a:moveTo>
                  <a:lnTo>
                    <a:pt x="1" y="149492"/>
                  </a:lnTo>
                  <a:lnTo>
                    <a:pt x="530" y="149492"/>
                  </a:lnTo>
                  <a:lnTo>
                    <a:pt x="143291" y="530"/>
                  </a:lnTo>
                  <a:lnTo>
                    <a:pt x="14329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2" name="Google Shape;1562;p42"/>
            <p:cNvSpPr/>
            <p:nvPr/>
          </p:nvSpPr>
          <p:spPr>
            <a:xfrm>
              <a:off x="4658760" y="1094400"/>
              <a:ext cx="4484880" cy="4050360"/>
            </a:xfrm>
            <a:custGeom>
              <a:rect b="b" l="l" r="r" t="t"/>
              <a:pathLst>
                <a:path extrusionOk="0" h="146165" w="140116">
                  <a:moveTo>
                    <a:pt x="140115" y="1"/>
                  </a:moveTo>
                  <a:lnTo>
                    <a:pt x="0" y="146165"/>
                  </a:lnTo>
                  <a:lnTo>
                    <a:pt x="530" y="146165"/>
                  </a:lnTo>
                  <a:lnTo>
                    <a:pt x="140115" y="530"/>
                  </a:lnTo>
                  <a:lnTo>
                    <a:pt x="14011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3" name="Google Shape;1563;p42"/>
            <p:cNvSpPr/>
            <p:nvPr/>
          </p:nvSpPr>
          <p:spPr>
            <a:xfrm>
              <a:off x="4862160" y="1276560"/>
              <a:ext cx="4281480" cy="3867840"/>
            </a:xfrm>
            <a:custGeom>
              <a:rect b="b" l="l" r="r" t="t"/>
              <a:pathLst>
                <a:path extrusionOk="0" h="139587" w="133764">
                  <a:moveTo>
                    <a:pt x="133763" y="0"/>
                  </a:moveTo>
                  <a:lnTo>
                    <a:pt x="0" y="139586"/>
                  </a:lnTo>
                  <a:lnTo>
                    <a:pt x="529" y="139586"/>
                  </a:lnTo>
                  <a:lnTo>
                    <a:pt x="133763" y="605"/>
                  </a:lnTo>
                  <a:lnTo>
                    <a:pt x="13376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4" name="Google Shape;1564;p42"/>
            <p:cNvSpPr/>
            <p:nvPr/>
          </p:nvSpPr>
          <p:spPr>
            <a:xfrm>
              <a:off x="4963680" y="1369080"/>
              <a:ext cx="4179960" cy="3775680"/>
            </a:xfrm>
            <a:custGeom>
              <a:rect b="b" l="l" r="r" t="t"/>
              <a:pathLst>
                <a:path extrusionOk="0" h="136259" w="130589">
                  <a:moveTo>
                    <a:pt x="130588" y="0"/>
                  </a:moveTo>
                  <a:lnTo>
                    <a:pt x="1" y="136259"/>
                  </a:lnTo>
                  <a:lnTo>
                    <a:pt x="530" y="136259"/>
                  </a:lnTo>
                  <a:lnTo>
                    <a:pt x="130588" y="605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5" name="Google Shape;1565;p42"/>
            <p:cNvSpPr/>
            <p:nvPr/>
          </p:nvSpPr>
          <p:spPr>
            <a:xfrm>
              <a:off x="5065560" y="1461240"/>
              <a:ext cx="4078080" cy="3683520"/>
            </a:xfrm>
            <a:custGeom>
              <a:rect b="b" l="l" r="r" t="t"/>
              <a:pathLst>
                <a:path extrusionOk="0" h="132932" w="127413">
                  <a:moveTo>
                    <a:pt x="127412" y="0"/>
                  </a:moveTo>
                  <a:lnTo>
                    <a:pt x="1" y="132932"/>
                  </a:lnTo>
                  <a:lnTo>
                    <a:pt x="530" y="132932"/>
                  </a:lnTo>
                  <a:lnTo>
                    <a:pt x="127412" y="605"/>
                  </a:lnTo>
                  <a:lnTo>
                    <a:pt x="12741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6" name="Google Shape;1566;p42"/>
            <p:cNvSpPr/>
            <p:nvPr/>
          </p:nvSpPr>
          <p:spPr>
            <a:xfrm>
              <a:off x="5167080" y="1553400"/>
              <a:ext cx="3976560" cy="3591360"/>
            </a:xfrm>
            <a:custGeom>
              <a:rect b="b" l="l" r="r" t="t"/>
              <a:pathLst>
                <a:path extrusionOk="0" h="129605" w="124237">
                  <a:moveTo>
                    <a:pt x="124236" y="1"/>
                  </a:moveTo>
                  <a:lnTo>
                    <a:pt x="1" y="129605"/>
                  </a:lnTo>
                  <a:lnTo>
                    <a:pt x="530" y="129605"/>
                  </a:lnTo>
                  <a:lnTo>
                    <a:pt x="124236" y="605"/>
                  </a:lnTo>
                  <a:lnTo>
                    <a:pt x="12423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7" name="Google Shape;1567;p42"/>
            <p:cNvSpPr/>
            <p:nvPr/>
          </p:nvSpPr>
          <p:spPr>
            <a:xfrm>
              <a:off x="5271120" y="1645560"/>
              <a:ext cx="3872520" cy="3499200"/>
            </a:xfrm>
            <a:custGeom>
              <a:rect b="b" l="l" r="r" t="t"/>
              <a:pathLst>
                <a:path extrusionOk="0" h="126278" w="120985">
                  <a:moveTo>
                    <a:pt x="120984" y="1"/>
                  </a:moveTo>
                  <a:lnTo>
                    <a:pt x="0" y="126278"/>
                  </a:lnTo>
                  <a:lnTo>
                    <a:pt x="529" y="126278"/>
                  </a:lnTo>
                  <a:lnTo>
                    <a:pt x="120984" y="605"/>
                  </a:lnTo>
                  <a:lnTo>
                    <a:pt x="12098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8" name="Google Shape;1568;p42"/>
            <p:cNvSpPr/>
            <p:nvPr/>
          </p:nvSpPr>
          <p:spPr>
            <a:xfrm>
              <a:off x="5373000" y="1737720"/>
              <a:ext cx="3770640" cy="3407040"/>
            </a:xfrm>
            <a:custGeom>
              <a:rect b="b" l="l" r="r" t="t"/>
              <a:pathLst>
                <a:path extrusionOk="0" h="122951" w="117810">
                  <a:moveTo>
                    <a:pt x="117809" y="1"/>
                  </a:moveTo>
                  <a:lnTo>
                    <a:pt x="1" y="122951"/>
                  </a:lnTo>
                  <a:lnTo>
                    <a:pt x="530" y="122951"/>
                  </a:lnTo>
                  <a:lnTo>
                    <a:pt x="117809" y="606"/>
                  </a:lnTo>
                  <a:lnTo>
                    <a:pt x="11780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69" name="Google Shape;1569;p42"/>
            <p:cNvSpPr/>
            <p:nvPr/>
          </p:nvSpPr>
          <p:spPr>
            <a:xfrm>
              <a:off x="5474520" y="1829880"/>
              <a:ext cx="3669120" cy="3314880"/>
            </a:xfrm>
            <a:custGeom>
              <a:rect b="b" l="l" r="r" t="t"/>
              <a:pathLst>
                <a:path extrusionOk="0" h="119624" w="114634">
                  <a:moveTo>
                    <a:pt x="114633" y="1"/>
                  </a:moveTo>
                  <a:lnTo>
                    <a:pt x="1" y="119624"/>
                  </a:lnTo>
                  <a:lnTo>
                    <a:pt x="530" y="119624"/>
                  </a:lnTo>
                  <a:lnTo>
                    <a:pt x="114633" y="606"/>
                  </a:lnTo>
                  <a:lnTo>
                    <a:pt x="11463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0" name="Google Shape;1570;p42"/>
            <p:cNvSpPr/>
            <p:nvPr/>
          </p:nvSpPr>
          <p:spPr>
            <a:xfrm>
              <a:off x="5576400" y="1922040"/>
              <a:ext cx="3567240" cy="3222360"/>
            </a:xfrm>
            <a:custGeom>
              <a:rect b="b" l="l" r="r" t="t"/>
              <a:pathLst>
                <a:path extrusionOk="0" h="116297" w="111458">
                  <a:moveTo>
                    <a:pt x="111457" y="1"/>
                  </a:moveTo>
                  <a:lnTo>
                    <a:pt x="1" y="116297"/>
                  </a:lnTo>
                  <a:lnTo>
                    <a:pt x="530" y="116297"/>
                  </a:lnTo>
                  <a:lnTo>
                    <a:pt x="111457" y="530"/>
                  </a:lnTo>
                  <a:lnTo>
                    <a:pt x="11145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1" name="Google Shape;1571;p42"/>
            <p:cNvSpPr/>
            <p:nvPr/>
          </p:nvSpPr>
          <p:spPr>
            <a:xfrm>
              <a:off x="5677920" y="2014200"/>
              <a:ext cx="3465720" cy="3130200"/>
            </a:xfrm>
            <a:custGeom>
              <a:rect b="b" l="l" r="r" t="t"/>
              <a:pathLst>
                <a:path extrusionOk="0" h="112970" w="108282">
                  <a:moveTo>
                    <a:pt x="108281" y="1"/>
                  </a:moveTo>
                  <a:lnTo>
                    <a:pt x="0" y="112970"/>
                  </a:lnTo>
                  <a:lnTo>
                    <a:pt x="530" y="112970"/>
                  </a:lnTo>
                  <a:lnTo>
                    <a:pt x="108281" y="530"/>
                  </a:lnTo>
                  <a:lnTo>
                    <a:pt x="108281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2" name="Google Shape;1572;p42"/>
            <p:cNvSpPr/>
            <p:nvPr/>
          </p:nvSpPr>
          <p:spPr>
            <a:xfrm>
              <a:off x="5779440" y="2106360"/>
              <a:ext cx="3364200" cy="3038040"/>
            </a:xfrm>
            <a:custGeom>
              <a:rect b="b" l="l" r="r" t="t"/>
              <a:pathLst>
                <a:path extrusionOk="0" h="109643" w="105106">
                  <a:moveTo>
                    <a:pt x="105105" y="1"/>
                  </a:moveTo>
                  <a:lnTo>
                    <a:pt x="0" y="109643"/>
                  </a:lnTo>
                  <a:lnTo>
                    <a:pt x="530" y="109643"/>
                  </a:lnTo>
                  <a:lnTo>
                    <a:pt x="105105" y="530"/>
                  </a:lnTo>
                  <a:lnTo>
                    <a:pt x="105105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3" name="Google Shape;1573;p42"/>
            <p:cNvSpPr/>
            <p:nvPr/>
          </p:nvSpPr>
          <p:spPr>
            <a:xfrm>
              <a:off x="5881320" y="2198880"/>
              <a:ext cx="3262320" cy="2945880"/>
            </a:xfrm>
            <a:custGeom>
              <a:rect b="b" l="l" r="r" t="t"/>
              <a:pathLst>
                <a:path extrusionOk="0" h="106316" w="101930">
                  <a:moveTo>
                    <a:pt x="101929" y="1"/>
                  </a:moveTo>
                  <a:lnTo>
                    <a:pt x="0" y="106316"/>
                  </a:lnTo>
                  <a:lnTo>
                    <a:pt x="529" y="106316"/>
                  </a:lnTo>
                  <a:lnTo>
                    <a:pt x="101929" y="530"/>
                  </a:lnTo>
                  <a:lnTo>
                    <a:pt x="10192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4" name="Google Shape;1574;p42"/>
            <p:cNvSpPr/>
            <p:nvPr/>
          </p:nvSpPr>
          <p:spPr>
            <a:xfrm>
              <a:off x="5985360" y="2291040"/>
              <a:ext cx="3158280" cy="2853720"/>
            </a:xfrm>
            <a:custGeom>
              <a:rect b="b" l="l" r="r" t="t"/>
              <a:pathLst>
                <a:path extrusionOk="0" h="102988" w="98679">
                  <a:moveTo>
                    <a:pt x="98678" y="0"/>
                  </a:moveTo>
                  <a:lnTo>
                    <a:pt x="1" y="102988"/>
                  </a:lnTo>
                  <a:lnTo>
                    <a:pt x="530" y="102988"/>
                  </a:lnTo>
                  <a:lnTo>
                    <a:pt x="98678" y="529"/>
                  </a:lnTo>
                  <a:lnTo>
                    <a:pt x="9867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5" name="Google Shape;1575;p42"/>
            <p:cNvSpPr/>
            <p:nvPr/>
          </p:nvSpPr>
          <p:spPr>
            <a:xfrm>
              <a:off x="6086880" y="2383200"/>
              <a:ext cx="3056760" cy="2761560"/>
            </a:xfrm>
            <a:custGeom>
              <a:rect b="b" l="l" r="r" t="t"/>
              <a:pathLst>
                <a:path extrusionOk="0" h="99661" w="95503">
                  <a:moveTo>
                    <a:pt x="95502" y="0"/>
                  </a:moveTo>
                  <a:lnTo>
                    <a:pt x="0" y="99661"/>
                  </a:lnTo>
                  <a:lnTo>
                    <a:pt x="530" y="99661"/>
                  </a:lnTo>
                  <a:lnTo>
                    <a:pt x="95502" y="529"/>
                  </a:lnTo>
                  <a:lnTo>
                    <a:pt x="9550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6" name="Google Shape;1576;p42"/>
            <p:cNvSpPr/>
            <p:nvPr/>
          </p:nvSpPr>
          <p:spPr>
            <a:xfrm>
              <a:off x="6188760" y="2475360"/>
              <a:ext cx="2954880" cy="2669400"/>
            </a:xfrm>
            <a:custGeom>
              <a:rect b="b" l="l" r="r" t="t"/>
              <a:pathLst>
                <a:path extrusionOk="0" h="96334" w="92327">
                  <a:moveTo>
                    <a:pt x="92326" y="0"/>
                  </a:moveTo>
                  <a:lnTo>
                    <a:pt x="0" y="96334"/>
                  </a:lnTo>
                  <a:lnTo>
                    <a:pt x="529" y="96334"/>
                  </a:lnTo>
                  <a:lnTo>
                    <a:pt x="92326" y="530"/>
                  </a:lnTo>
                  <a:lnTo>
                    <a:pt x="9232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7" name="Google Shape;1577;p42"/>
            <p:cNvSpPr/>
            <p:nvPr/>
          </p:nvSpPr>
          <p:spPr>
            <a:xfrm>
              <a:off x="6290280" y="2567520"/>
              <a:ext cx="2853360" cy="2577240"/>
            </a:xfrm>
            <a:custGeom>
              <a:rect b="b" l="l" r="r" t="t"/>
              <a:pathLst>
                <a:path extrusionOk="0" h="93007" w="89151">
                  <a:moveTo>
                    <a:pt x="89150" y="0"/>
                  </a:moveTo>
                  <a:lnTo>
                    <a:pt x="0" y="93007"/>
                  </a:lnTo>
                  <a:lnTo>
                    <a:pt x="529" y="93007"/>
                  </a:lnTo>
                  <a:lnTo>
                    <a:pt x="89150" y="530"/>
                  </a:lnTo>
                  <a:lnTo>
                    <a:pt x="89150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8" name="Google Shape;1578;p42"/>
            <p:cNvSpPr/>
            <p:nvPr/>
          </p:nvSpPr>
          <p:spPr>
            <a:xfrm>
              <a:off x="6391800" y="2659680"/>
              <a:ext cx="2751840" cy="2484720"/>
            </a:xfrm>
            <a:custGeom>
              <a:rect b="b" l="l" r="r" t="t"/>
              <a:pathLst>
                <a:path extrusionOk="0" h="89680" w="85976">
                  <a:moveTo>
                    <a:pt x="85975" y="0"/>
                  </a:moveTo>
                  <a:lnTo>
                    <a:pt x="1" y="89680"/>
                  </a:lnTo>
                  <a:lnTo>
                    <a:pt x="530" y="89680"/>
                  </a:lnTo>
                  <a:lnTo>
                    <a:pt x="85975" y="530"/>
                  </a:lnTo>
                  <a:lnTo>
                    <a:pt x="8597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79" name="Google Shape;1579;p42"/>
            <p:cNvSpPr/>
            <p:nvPr/>
          </p:nvSpPr>
          <p:spPr>
            <a:xfrm>
              <a:off x="6493680" y="2751840"/>
              <a:ext cx="2649960" cy="2392560"/>
            </a:xfrm>
            <a:custGeom>
              <a:rect b="b" l="l" r="r" t="t"/>
              <a:pathLst>
                <a:path extrusionOk="0" h="86353" w="82800">
                  <a:moveTo>
                    <a:pt x="82799" y="0"/>
                  </a:moveTo>
                  <a:lnTo>
                    <a:pt x="1" y="86353"/>
                  </a:lnTo>
                  <a:lnTo>
                    <a:pt x="530" y="86353"/>
                  </a:lnTo>
                  <a:lnTo>
                    <a:pt x="82799" y="530"/>
                  </a:lnTo>
                  <a:lnTo>
                    <a:pt x="8279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0" name="Google Shape;1580;p42"/>
            <p:cNvSpPr/>
            <p:nvPr/>
          </p:nvSpPr>
          <p:spPr>
            <a:xfrm>
              <a:off x="6595200" y="2844000"/>
              <a:ext cx="2548440" cy="2300400"/>
            </a:xfrm>
            <a:custGeom>
              <a:rect b="b" l="l" r="r" t="t"/>
              <a:pathLst>
                <a:path extrusionOk="0" h="83026" w="79624">
                  <a:moveTo>
                    <a:pt x="79623" y="0"/>
                  </a:moveTo>
                  <a:lnTo>
                    <a:pt x="1" y="83026"/>
                  </a:lnTo>
                  <a:lnTo>
                    <a:pt x="530" y="83026"/>
                  </a:lnTo>
                  <a:lnTo>
                    <a:pt x="79623" y="530"/>
                  </a:lnTo>
                  <a:lnTo>
                    <a:pt x="7962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1" name="Google Shape;1581;p42"/>
            <p:cNvSpPr/>
            <p:nvPr/>
          </p:nvSpPr>
          <p:spPr>
            <a:xfrm>
              <a:off x="6696720" y="2936160"/>
              <a:ext cx="2446920" cy="2208240"/>
            </a:xfrm>
            <a:custGeom>
              <a:rect b="b" l="l" r="r" t="t"/>
              <a:pathLst>
                <a:path extrusionOk="0" h="79699" w="76448">
                  <a:moveTo>
                    <a:pt x="76447" y="1"/>
                  </a:moveTo>
                  <a:lnTo>
                    <a:pt x="0" y="79699"/>
                  </a:lnTo>
                  <a:lnTo>
                    <a:pt x="605" y="79699"/>
                  </a:lnTo>
                  <a:lnTo>
                    <a:pt x="76447" y="530"/>
                  </a:lnTo>
                  <a:lnTo>
                    <a:pt x="7644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2" name="Google Shape;1582;p42"/>
            <p:cNvSpPr/>
            <p:nvPr/>
          </p:nvSpPr>
          <p:spPr>
            <a:xfrm>
              <a:off x="6801120" y="3028680"/>
              <a:ext cx="2342520" cy="2116080"/>
            </a:xfrm>
            <a:custGeom>
              <a:rect b="b" l="l" r="r" t="t"/>
              <a:pathLst>
                <a:path extrusionOk="0" h="76372" w="73197">
                  <a:moveTo>
                    <a:pt x="73196" y="1"/>
                  </a:moveTo>
                  <a:lnTo>
                    <a:pt x="1" y="76372"/>
                  </a:lnTo>
                  <a:lnTo>
                    <a:pt x="530" y="76372"/>
                  </a:lnTo>
                  <a:lnTo>
                    <a:pt x="73196" y="530"/>
                  </a:lnTo>
                  <a:lnTo>
                    <a:pt x="7319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3" name="Google Shape;1583;p42"/>
            <p:cNvSpPr/>
            <p:nvPr/>
          </p:nvSpPr>
          <p:spPr>
            <a:xfrm>
              <a:off x="6902640" y="3120840"/>
              <a:ext cx="2241000" cy="2023920"/>
            </a:xfrm>
            <a:custGeom>
              <a:rect b="b" l="l" r="r" t="t"/>
              <a:pathLst>
                <a:path extrusionOk="0" h="73045" w="70021">
                  <a:moveTo>
                    <a:pt x="70020" y="1"/>
                  </a:moveTo>
                  <a:lnTo>
                    <a:pt x="1" y="73045"/>
                  </a:lnTo>
                  <a:lnTo>
                    <a:pt x="530" y="73045"/>
                  </a:lnTo>
                  <a:lnTo>
                    <a:pt x="70020" y="530"/>
                  </a:lnTo>
                  <a:lnTo>
                    <a:pt x="7002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4" name="Google Shape;1584;p42"/>
            <p:cNvSpPr/>
            <p:nvPr/>
          </p:nvSpPr>
          <p:spPr>
            <a:xfrm>
              <a:off x="7004160" y="3213000"/>
              <a:ext cx="2139480" cy="1931760"/>
            </a:xfrm>
            <a:custGeom>
              <a:rect b="b" l="l" r="r" t="t"/>
              <a:pathLst>
                <a:path extrusionOk="0" h="69718" w="66845">
                  <a:moveTo>
                    <a:pt x="66844" y="1"/>
                  </a:moveTo>
                  <a:lnTo>
                    <a:pt x="1" y="69718"/>
                  </a:lnTo>
                  <a:lnTo>
                    <a:pt x="530" y="69718"/>
                  </a:lnTo>
                  <a:lnTo>
                    <a:pt x="66844" y="530"/>
                  </a:lnTo>
                  <a:lnTo>
                    <a:pt x="6684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5" name="Google Shape;1585;p42"/>
            <p:cNvSpPr/>
            <p:nvPr/>
          </p:nvSpPr>
          <p:spPr>
            <a:xfrm>
              <a:off x="7106040" y="3303000"/>
              <a:ext cx="2037600" cy="1841400"/>
            </a:xfrm>
            <a:custGeom>
              <a:rect b="b" l="l" r="r" t="t"/>
              <a:pathLst>
                <a:path extrusionOk="0" h="66466" w="63669">
                  <a:moveTo>
                    <a:pt x="63668" y="0"/>
                  </a:moveTo>
                  <a:lnTo>
                    <a:pt x="0" y="66466"/>
                  </a:lnTo>
                  <a:lnTo>
                    <a:pt x="530" y="66466"/>
                  </a:lnTo>
                  <a:lnTo>
                    <a:pt x="63668" y="605"/>
                  </a:lnTo>
                  <a:lnTo>
                    <a:pt x="6366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6" name="Google Shape;1586;p42"/>
            <p:cNvSpPr/>
            <p:nvPr/>
          </p:nvSpPr>
          <p:spPr>
            <a:xfrm>
              <a:off x="7207560" y="3395160"/>
              <a:ext cx="1936080" cy="1749240"/>
            </a:xfrm>
            <a:custGeom>
              <a:rect b="b" l="l" r="r" t="t"/>
              <a:pathLst>
                <a:path extrusionOk="0" h="63139" w="60493">
                  <a:moveTo>
                    <a:pt x="60492" y="0"/>
                  </a:moveTo>
                  <a:lnTo>
                    <a:pt x="0" y="63139"/>
                  </a:lnTo>
                  <a:lnTo>
                    <a:pt x="530" y="63139"/>
                  </a:lnTo>
                  <a:lnTo>
                    <a:pt x="60492" y="605"/>
                  </a:lnTo>
                  <a:lnTo>
                    <a:pt x="6049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7" name="Google Shape;1587;p42"/>
            <p:cNvSpPr/>
            <p:nvPr/>
          </p:nvSpPr>
          <p:spPr>
            <a:xfrm>
              <a:off x="7309440" y="3487320"/>
              <a:ext cx="1834200" cy="1657080"/>
            </a:xfrm>
            <a:custGeom>
              <a:rect b="b" l="l" r="r" t="t"/>
              <a:pathLst>
                <a:path extrusionOk="0" h="59812" w="57317">
                  <a:moveTo>
                    <a:pt x="57316" y="0"/>
                  </a:moveTo>
                  <a:lnTo>
                    <a:pt x="0" y="59812"/>
                  </a:lnTo>
                  <a:lnTo>
                    <a:pt x="529" y="59812"/>
                  </a:lnTo>
                  <a:lnTo>
                    <a:pt x="57316" y="605"/>
                  </a:lnTo>
                  <a:lnTo>
                    <a:pt x="57316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8" name="Google Shape;1588;p42"/>
            <p:cNvSpPr/>
            <p:nvPr/>
          </p:nvSpPr>
          <p:spPr>
            <a:xfrm>
              <a:off x="7410960" y="3579480"/>
              <a:ext cx="1732680" cy="1564920"/>
            </a:xfrm>
            <a:custGeom>
              <a:rect b="b" l="l" r="r" t="t"/>
              <a:pathLst>
                <a:path extrusionOk="0" h="56485" w="54142">
                  <a:moveTo>
                    <a:pt x="54141" y="0"/>
                  </a:moveTo>
                  <a:lnTo>
                    <a:pt x="1" y="56485"/>
                  </a:lnTo>
                  <a:lnTo>
                    <a:pt x="530" y="56485"/>
                  </a:lnTo>
                  <a:lnTo>
                    <a:pt x="54141" y="605"/>
                  </a:lnTo>
                  <a:lnTo>
                    <a:pt x="5414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89" name="Google Shape;1589;p42"/>
            <p:cNvSpPr/>
            <p:nvPr/>
          </p:nvSpPr>
          <p:spPr>
            <a:xfrm>
              <a:off x="7515000" y="3672000"/>
              <a:ext cx="1628640" cy="1472760"/>
            </a:xfrm>
            <a:custGeom>
              <a:rect b="b" l="l" r="r" t="t"/>
              <a:pathLst>
                <a:path extrusionOk="0" h="53158" w="50890">
                  <a:moveTo>
                    <a:pt x="50889" y="1"/>
                  </a:moveTo>
                  <a:lnTo>
                    <a:pt x="0" y="53158"/>
                  </a:lnTo>
                  <a:lnTo>
                    <a:pt x="530" y="53158"/>
                  </a:lnTo>
                  <a:lnTo>
                    <a:pt x="50889" y="605"/>
                  </a:lnTo>
                  <a:lnTo>
                    <a:pt x="50889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0" name="Google Shape;1590;p42"/>
            <p:cNvSpPr/>
            <p:nvPr/>
          </p:nvSpPr>
          <p:spPr>
            <a:xfrm>
              <a:off x="7616520" y="3764160"/>
              <a:ext cx="1527120" cy="1380600"/>
            </a:xfrm>
            <a:custGeom>
              <a:rect b="b" l="l" r="r" t="t"/>
              <a:pathLst>
                <a:path extrusionOk="0" h="49831" w="47714">
                  <a:moveTo>
                    <a:pt x="47713" y="1"/>
                  </a:moveTo>
                  <a:lnTo>
                    <a:pt x="0" y="49831"/>
                  </a:lnTo>
                  <a:lnTo>
                    <a:pt x="529" y="49831"/>
                  </a:lnTo>
                  <a:lnTo>
                    <a:pt x="47713" y="605"/>
                  </a:lnTo>
                  <a:lnTo>
                    <a:pt x="47713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1" name="Google Shape;1591;p42"/>
            <p:cNvSpPr/>
            <p:nvPr/>
          </p:nvSpPr>
          <p:spPr>
            <a:xfrm>
              <a:off x="7718400" y="3856320"/>
              <a:ext cx="1425240" cy="1288440"/>
            </a:xfrm>
            <a:custGeom>
              <a:rect b="b" l="l" r="r" t="t"/>
              <a:pathLst>
                <a:path extrusionOk="0" h="46504" w="44538">
                  <a:moveTo>
                    <a:pt x="44537" y="1"/>
                  </a:moveTo>
                  <a:lnTo>
                    <a:pt x="0" y="46504"/>
                  </a:lnTo>
                  <a:lnTo>
                    <a:pt x="529" y="46504"/>
                  </a:lnTo>
                  <a:lnTo>
                    <a:pt x="44537" y="606"/>
                  </a:lnTo>
                  <a:lnTo>
                    <a:pt x="44537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2" name="Google Shape;1592;p42"/>
            <p:cNvSpPr/>
            <p:nvPr/>
          </p:nvSpPr>
          <p:spPr>
            <a:xfrm>
              <a:off x="7819920" y="3948480"/>
              <a:ext cx="1323720" cy="1196280"/>
            </a:xfrm>
            <a:custGeom>
              <a:rect b="b" l="l" r="r" t="t"/>
              <a:pathLst>
                <a:path extrusionOk="0" h="43177" w="41363">
                  <a:moveTo>
                    <a:pt x="41362" y="1"/>
                  </a:moveTo>
                  <a:lnTo>
                    <a:pt x="1" y="43177"/>
                  </a:lnTo>
                  <a:lnTo>
                    <a:pt x="530" y="43177"/>
                  </a:lnTo>
                  <a:lnTo>
                    <a:pt x="41362" y="606"/>
                  </a:lnTo>
                  <a:lnTo>
                    <a:pt x="41362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3" name="Google Shape;1593;p42"/>
            <p:cNvSpPr/>
            <p:nvPr/>
          </p:nvSpPr>
          <p:spPr>
            <a:xfrm>
              <a:off x="7921800" y="4040640"/>
              <a:ext cx="1221840" cy="1104120"/>
            </a:xfrm>
            <a:custGeom>
              <a:rect b="b" l="l" r="r" t="t"/>
              <a:pathLst>
                <a:path extrusionOk="0" h="39850" w="38187">
                  <a:moveTo>
                    <a:pt x="38186" y="1"/>
                  </a:moveTo>
                  <a:lnTo>
                    <a:pt x="1" y="39850"/>
                  </a:lnTo>
                  <a:lnTo>
                    <a:pt x="530" y="39850"/>
                  </a:lnTo>
                  <a:lnTo>
                    <a:pt x="38186" y="530"/>
                  </a:lnTo>
                  <a:lnTo>
                    <a:pt x="38186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4" name="Google Shape;1594;p42"/>
            <p:cNvSpPr/>
            <p:nvPr/>
          </p:nvSpPr>
          <p:spPr>
            <a:xfrm>
              <a:off x="8023320" y="4132800"/>
              <a:ext cx="1120320" cy="1011960"/>
            </a:xfrm>
            <a:custGeom>
              <a:rect b="b" l="l" r="r" t="t"/>
              <a:pathLst>
                <a:path extrusionOk="0" h="36523" w="35011">
                  <a:moveTo>
                    <a:pt x="35010" y="1"/>
                  </a:moveTo>
                  <a:lnTo>
                    <a:pt x="1" y="36523"/>
                  </a:lnTo>
                  <a:lnTo>
                    <a:pt x="530" y="36523"/>
                  </a:lnTo>
                  <a:lnTo>
                    <a:pt x="35010" y="530"/>
                  </a:lnTo>
                  <a:lnTo>
                    <a:pt x="3501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5" name="Google Shape;1595;p42"/>
            <p:cNvSpPr/>
            <p:nvPr/>
          </p:nvSpPr>
          <p:spPr>
            <a:xfrm>
              <a:off x="8124840" y="4224960"/>
              <a:ext cx="1018800" cy="919440"/>
            </a:xfrm>
            <a:custGeom>
              <a:rect b="b" l="l" r="r" t="t"/>
              <a:pathLst>
                <a:path extrusionOk="0" h="33196" w="31835">
                  <a:moveTo>
                    <a:pt x="31834" y="1"/>
                  </a:moveTo>
                  <a:lnTo>
                    <a:pt x="0" y="33196"/>
                  </a:lnTo>
                  <a:lnTo>
                    <a:pt x="530" y="33196"/>
                  </a:lnTo>
                  <a:lnTo>
                    <a:pt x="31834" y="530"/>
                  </a:lnTo>
                  <a:lnTo>
                    <a:pt x="31834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6" name="Google Shape;1596;p42"/>
            <p:cNvSpPr/>
            <p:nvPr/>
          </p:nvSpPr>
          <p:spPr>
            <a:xfrm>
              <a:off x="8226720" y="4317120"/>
              <a:ext cx="916920" cy="827280"/>
            </a:xfrm>
            <a:custGeom>
              <a:rect b="b" l="l" r="r" t="t"/>
              <a:pathLst>
                <a:path extrusionOk="0" h="29869" w="28659">
                  <a:moveTo>
                    <a:pt x="28658" y="1"/>
                  </a:moveTo>
                  <a:lnTo>
                    <a:pt x="0" y="29869"/>
                  </a:lnTo>
                  <a:lnTo>
                    <a:pt x="605" y="29869"/>
                  </a:lnTo>
                  <a:lnTo>
                    <a:pt x="28658" y="530"/>
                  </a:lnTo>
                  <a:lnTo>
                    <a:pt x="28658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7" name="Google Shape;1597;p42"/>
            <p:cNvSpPr/>
            <p:nvPr/>
          </p:nvSpPr>
          <p:spPr>
            <a:xfrm>
              <a:off x="8330760" y="4409640"/>
              <a:ext cx="812880" cy="735120"/>
            </a:xfrm>
            <a:custGeom>
              <a:rect b="b" l="l" r="r" t="t"/>
              <a:pathLst>
                <a:path extrusionOk="0" h="26541" w="25408">
                  <a:moveTo>
                    <a:pt x="25407" y="0"/>
                  </a:moveTo>
                  <a:lnTo>
                    <a:pt x="1" y="26541"/>
                  </a:lnTo>
                  <a:lnTo>
                    <a:pt x="530" y="26541"/>
                  </a:lnTo>
                  <a:lnTo>
                    <a:pt x="25407" y="529"/>
                  </a:lnTo>
                  <a:lnTo>
                    <a:pt x="25407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8" name="Google Shape;1598;p42"/>
            <p:cNvSpPr/>
            <p:nvPr/>
          </p:nvSpPr>
          <p:spPr>
            <a:xfrm>
              <a:off x="8432280" y="4501800"/>
              <a:ext cx="711360" cy="642960"/>
            </a:xfrm>
            <a:custGeom>
              <a:rect b="b" l="l" r="r" t="t"/>
              <a:pathLst>
                <a:path extrusionOk="0" h="23214" w="22232">
                  <a:moveTo>
                    <a:pt x="22231" y="0"/>
                  </a:moveTo>
                  <a:lnTo>
                    <a:pt x="1" y="23214"/>
                  </a:lnTo>
                  <a:lnTo>
                    <a:pt x="530" y="23214"/>
                  </a:lnTo>
                  <a:lnTo>
                    <a:pt x="22231" y="529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599" name="Google Shape;1599;p42"/>
            <p:cNvSpPr/>
            <p:nvPr/>
          </p:nvSpPr>
          <p:spPr>
            <a:xfrm>
              <a:off x="8534160" y="4593960"/>
              <a:ext cx="609480" cy="550800"/>
            </a:xfrm>
            <a:custGeom>
              <a:rect b="b" l="l" r="r" t="t"/>
              <a:pathLst>
                <a:path extrusionOk="0" h="19887" w="19056">
                  <a:moveTo>
                    <a:pt x="19055" y="0"/>
                  </a:moveTo>
                  <a:lnTo>
                    <a:pt x="0" y="19887"/>
                  </a:lnTo>
                  <a:lnTo>
                    <a:pt x="530" y="19887"/>
                  </a:lnTo>
                  <a:lnTo>
                    <a:pt x="19055" y="530"/>
                  </a:lnTo>
                  <a:lnTo>
                    <a:pt x="19055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600" name="Google Shape;1600;p42"/>
            <p:cNvSpPr/>
            <p:nvPr/>
          </p:nvSpPr>
          <p:spPr>
            <a:xfrm>
              <a:off x="8635680" y="4686120"/>
              <a:ext cx="507960" cy="458640"/>
            </a:xfrm>
            <a:custGeom>
              <a:rect b="b" l="l" r="r" t="t"/>
              <a:pathLst>
                <a:path extrusionOk="0" h="16560" w="15880">
                  <a:moveTo>
                    <a:pt x="15879" y="0"/>
                  </a:moveTo>
                  <a:lnTo>
                    <a:pt x="0" y="16560"/>
                  </a:lnTo>
                  <a:lnTo>
                    <a:pt x="530" y="16560"/>
                  </a:lnTo>
                  <a:lnTo>
                    <a:pt x="15879" y="530"/>
                  </a:lnTo>
                  <a:lnTo>
                    <a:pt x="15879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601" name="Google Shape;1601;p42"/>
            <p:cNvSpPr/>
            <p:nvPr/>
          </p:nvSpPr>
          <p:spPr>
            <a:xfrm>
              <a:off x="8737200" y="4778280"/>
              <a:ext cx="406440" cy="366480"/>
            </a:xfrm>
            <a:custGeom>
              <a:rect b="b" l="l" r="r" t="t"/>
              <a:pathLst>
                <a:path extrusionOk="0" h="13233" w="12704">
                  <a:moveTo>
                    <a:pt x="12703" y="0"/>
                  </a:moveTo>
                  <a:lnTo>
                    <a:pt x="0" y="13233"/>
                  </a:lnTo>
                  <a:lnTo>
                    <a:pt x="529" y="13233"/>
                  </a:lnTo>
                  <a:lnTo>
                    <a:pt x="12703" y="530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602" name="Google Shape;1602;p42"/>
            <p:cNvSpPr/>
            <p:nvPr/>
          </p:nvSpPr>
          <p:spPr>
            <a:xfrm>
              <a:off x="8839080" y="4870440"/>
              <a:ext cx="304560" cy="274320"/>
            </a:xfrm>
            <a:custGeom>
              <a:rect b="b" l="l" r="r" t="t"/>
              <a:pathLst>
                <a:path extrusionOk="0" h="9906" w="9529">
                  <a:moveTo>
                    <a:pt x="9528" y="0"/>
                  </a:moveTo>
                  <a:lnTo>
                    <a:pt x="1" y="9906"/>
                  </a:lnTo>
                  <a:lnTo>
                    <a:pt x="530" y="9906"/>
                  </a:lnTo>
                  <a:lnTo>
                    <a:pt x="9528" y="530"/>
                  </a:lnTo>
                  <a:lnTo>
                    <a:pt x="9528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603" name="Google Shape;1603;p42"/>
            <p:cNvSpPr/>
            <p:nvPr/>
          </p:nvSpPr>
          <p:spPr>
            <a:xfrm>
              <a:off x="8940600" y="4962600"/>
              <a:ext cx="203040" cy="181800"/>
            </a:xfrm>
            <a:custGeom>
              <a:rect b="b" l="l" r="r" t="t"/>
              <a:pathLst>
                <a:path extrusionOk="0" h="6579" w="6353">
                  <a:moveTo>
                    <a:pt x="6352" y="0"/>
                  </a:moveTo>
                  <a:lnTo>
                    <a:pt x="1" y="6579"/>
                  </a:lnTo>
                  <a:lnTo>
                    <a:pt x="606" y="6579"/>
                  </a:lnTo>
                  <a:lnTo>
                    <a:pt x="6352" y="530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  <p:sp>
          <p:nvSpPr>
            <p:cNvPr id="1604" name="Google Shape;1604;p42"/>
            <p:cNvSpPr/>
            <p:nvPr/>
          </p:nvSpPr>
          <p:spPr>
            <a:xfrm>
              <a:off x="9044640" y="5054760"/>
              <a:ext cx="99000" cy="89640"/>
            </a:xfrm>
            <a:custGeom>
              <a:rect b="b" l="l" r="r" t="t"/>
              <a:pathLst>
                <a:path extrusionOk="0" h="3252" w="3101">
                  <a:moveTo>
                    <a:pt x="3100" y="1"/>
                  </a:moveTo>
                  <a:lnTo>
                    <a:pt x="0" y="3252"/>
                  </a:lnTo>
                  <a:lnTo>
                    <a:pt x="529" y="3252"/>
                  </a:lnTo>
                  <a:lnTo>
                    <a:pt x="3100" y="53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EDEDED">
                <a:alpha val="45882"/>
              </a:srgbClr>
            </a:solidFill>
            <a:ln>
              <a:noFill/>
            </a:ln>
          </p:spPr>
        </p:sp>
      </p:grpSp>
      <p:sp>
        <p:nvSpPr>
          <p:cNvPr id="1605" name="Google Shape;1605;p42"/>
          <p:cNvSpPr txBox="1"/>
          <p:nvPr>
            <p:ph type="title"/>
          </p:nvPr>
        </p:nvSpPr>
        <p:spPr>
          <a:xfrm>
            <a:off x="2743560" y="1495440"/>
            <a:ext cx="3656880" cy="5756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606" name="Google Shape;1606;p42"/>
          <p:cNvGrpSpPr/>
          <p:nvPr/>
        </p:nvGrpSpPr>
        <p:grpSpPr>
          <a:xfrm>
            <a:off x="-52560" y="2604960"/>
            <a:ext cx="2132640" cy="2243160"/>
            <a:chOff x="-52560" y="2604960"/>
            <a:chExt cx="2132640" cy="2243160"/>
          </a:xfrm>
        </p:grpSpPr>
        <p:sp>
          <p:nvSpPr>
            <p:cNvPr id="1607" name="Google Shape;1607;p42"/>
            <p:cNvSpPr/>
            <p:nvPr/>
          </p:nvSpPr>
          <p:spPr>
            <a:xfrm rot="5400000">
              <a:off x="657000" y="3663000"/>
              <a:ext cx="284040" cy="2840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 rot="5400000">
              <a:off x="175680" y="3490920"/>
              <a:ext cx="377280" cy="37728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 rot="5400000">
              <a:off x="752760" y="2604960"/>
              <a:ext cx="958320" cy="95832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 rot="5400000">
              <a:off x="1088640" y="3856680"/>
              <a:ext cx="991440" cy="9914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 rot="5400000">
              <a:off x="140400" y="4046760"/>
              <a:ext cx="611640" cy="6116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 rot="5400000">
              <a:off x="372600" y="3062520"/>
              <a:ext cx="284040" cy="2840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 rot="5400000">
              <a:off x="-52560" y="3868560"/>
              <a:ext cx="192960" cy="19296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568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4" name="Google Shape;1614;p42"/>
          <p:cNvGrpSpPr/>
          <p:nvPr/>
        </p:nvGrpSpPr>
        <p:grpSpPr>
          <a:xfrm>
            <a:off x="6941520" y="584640"/>
            <a:ext cx="1455120" cy="1692360"/>
            <a:chOff x="6941520" y="584640"/>
            <a:chExt cx="1455120" cy="1692360"/>
          </a:xfrm>
        </p:grpSpPr>
        <p:grpSp>
          <p:nvGrpSpPr>
            <p:cNvPr id="1615" name="Google Shape;1615;p42"/>
            <p:cNvGrpSpPr/>
            <p:nvPr/>
          </p:nvGrpSpPr>
          <p:grpSpPr>
            <a:xfrm>
              <a:off x="6941520" y="584640"/>
              <a:ext cx="883440" cy="1692360"/>
              <a:chOff x="6941520" y="584640"/>
              <a:chExt cx="883440" cy="1692360"/>
            </a:xfrm>
          </p:grpSpPr>
          <p:sp>
            <p:nvSpPr>
              <p:cNvPr id="1616" name="Google Shape;1616;p42"/>
              <p:cNvSpPr/>
              <p:nvPr/>
            </p:nvSpPr>
            <p:spPr>
              <a:xfrm rot="5400000">
                <a:off x="6941520" y="584640"/>
                <a:ext cx="850680" cy="850680"/>
              </a:xfrm>
              <a:prstGeom prst="ellipse">
                <a:avLst/>
              </a:prstGeom>
              <a:gradFill>
                <a:gsLst>
                  <a:gs pos="0">
                    <a:srgbClr val="EBEEBA"/>
                  </a:gs>
                  <a:gs pos="100000">
                    <a:srgbClr val="6097A4"/>
                  </a:gs>
                </a:gsLst>
                <a:lin ang="8100000" scaled="0"/>
              </a:gradFill>
              <a:ln>
                <a:noFill/>
              </a:ln>
              <a:effectLst>
                <a:outerShdw blurRad="57150" rotWithShape="0" algn="bl" dir="5400000" dist="19080">
                  <a:srgbClr val="000000">
                    <a:alpha val="16862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42"/>
              <p:cNvSpPr/>
              <p:nvPr/>
            </p:nvSpPr>
            <p:spPr>
              <a:xfrm rot="5400000">
                <a:off x="7184520" y="1636560"/>
                <a:ext cx="640440" cy="640440"/>
              </a:xfrm>
              <a:prstGeom prst="ellipse">
                <a:avLst/>
              </a:prstGeom>
              <a:gradFill>
                <a:gsLst>
                  <a:gs pos="0">
                    <a:srgbClr val="EBEEBA"/>
                  </a:gs>
                  <a:gs pos="100000">
                    <a:srgbClr val="6097A4"/>
                  </a:gs>
                </a:gsLst>
                <a:lin ang="8100000" scaled="0"/>
              </a:gradFill>
              <a:ln>
                <a:noFill/>
              </a:ln>
              <a:effectLst>
                <a:outerShdw blurRad="57150" rotWithShape="0" algn="bl" dir="5400000" dist="19080">
                  <a:srgbClr val="000000">
                    <a:alpha val="16862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8" name="Google Shape;1618;p42"/>
            <p:cNvSpPr/>
            <p:nvPr/>
          </p:nvSpPr>
          <p:spPr>
            <a:xfrm rot="5400000">
              <a:off x="8008200" y="1300680"/>
              <a:ext cx="388440" cy="388440"/>
            </a:xfrm>
            <a:prstGeom prst="ellipse">
              <a:avLst/>
            </a:prstGeom>
            <a:gradFill>
              <a:gsLst>
                <a:gs pos="0">
                  <a:srgbClr val="EBEEBA"/>
                </a:gs>
                <a:gs pos="100000">
                  <a:srgbClr val="6097A4"/>
                </a:gs>
              </a:gsLst>
              <a:lin ang="2700000" scaled="0"/>
            </a:gradFill>
            <a:ln>
              <a:noFill/>
            </a:ln>
            <a:effectLst>
              <a:outerShdw blurRad="57150" rotWithShape="0" algn="bl" dir="5400000" dist="19080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4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1.bin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2.png"/><Relationship Id="rId5" Type="http://schemas.openxmlformats.org/officeDocument/2006/relationships/oleObject" Target="../embeddings/oleObject2.bin"/><Relationship Id="rId6" Type="http://schemas.openxmlformats.org/officeDocument/2006/relationships/oleObject" Target="../embeddings/oleObject2.bin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5.bin"/><Relationship Id="rId10" Type="http://schemas.openxmlformats.org/officeDocument/2006/relationships/oleObject" Target="../embeddings/oleObject5.bin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22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9.png"/><Relationship Id="rId7" Type="http://schemas.openxmlformats.org/officeDocument/2006/relationships/oleObject" Target="../embeddings/oleObject4.bin"/><Relationship Id="rId8" Type="http://schemas.openxmlformats.org/officeDocument/2006/relationships/oleObject" Target="../embeddings/oleObject4.bin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Relationship Id="rId4" Type="http://schemas.openxmlformats.org/officeDocument/2006/relationships/image" Target="../media/image28.jpg"/><Relationship Id="rId5" Type="http://schemas.openxmlformats.org/officeDocument/2006/relationships/image" Target="../media/image24.pn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17.jpg"/><Relationship Id="rId5" Type="http://schemas.openxmlformats.org/officeDocument/2006/relationships/image" Target="../media/image20.jpg"/><Relationship Id="rId6" Type="http://schemas.openxmlformats.org/officeDocument/2006/relationships/image" Target="../media/image24.png"/><Relationship Id="rId7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4.png"/><Relationship Id="rId7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Relationship Id="rId4" Type="http://schemas.openxmlformats.org/officeDocument/2006/relationships/image" Target="../media/image32.jpg"/><Relationship Id="rId5" Type="http://schemas.openxmlformats.org/officeDocument/2006/relationships/image" Target="../media/image24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Relationship Id="rId4" Type="http://schemas.openxmlformats.org/officeDocument/2006/relationships/image" Target="../media/image39.jpg"/><Relationship Id="rId5" Type="http://schemas.openxmlformats.org/officeDocument/2006/relationships/image" Target="../media/image24.pn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24.png"/><Relationship Id="rId6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Relationship Id="rId4" Type="http://schemas.openxmlformats.org/officeDocument/2006/relationships/image" Target="../media/image40.jpg"/><Relationship Id="rId5" Type="http://schemas.openxmlformats.org/officeDocument/2006/relationships/image" Target="../media/image24.png"/><Relationship Id="rId6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"/>
          <p:cNvSpPr txBox="1"/>
          <p:nvPr/>
        </p:nvSpPr>
        <p:spPr>
          <a:xfrm>
            <a:off x="1524001" y="2815076"/>
            <a:ext cx="6206066" cy="70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8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Ανάπτυξη  Εφαρμογών  για  Κινητές  Συσκευές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505" y="633116"/>
            <a:ext cx="3048629" cy="207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"/>
          <p:cNvSpPr txBox="1"/>
          <p:nvPr/>
        </p:nvSpPr>
        <p:spPr>
          <a:xfrm>
            <a:off x="448732" y="4102009"/>
            <a:ext cx="1617133" cy="5207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Ομάδα</a:t>
            </a:r>
            <a:r>
              <a:rPr b="0" i="0" lang="el-G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l-GR" sz="2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18</a:t>
            </a:r>
            <a:endParaRPr b="0" i="0" sz="2400" u="none" cap="none" strike="noStrike">
              <a:solidFill>
                <a:srgbClr val="AEB2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0"/>
          <p:cNvSpPr txBox="1"/>
          <p:nvPr/>
        </p:nvSpPr>
        <p:spPr>
          <a:xfrm>
            <a:off x="238680" y="370800"/>
            <a:ext cx="8788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4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Τρόπος λειτουργίας εφαρμογής </a:t>
            </a:r>
            <a:r>
              <a:rPr b="0" i="0" lang="el-GR" sz="2400" u="none" cap="none" strike="noStrike">
                <a:solidFill>
                  <a:srgbClr val="6097A4"/>
                </a:solidFill>
                <a:latin typeface="Kanit Medium"/>
                <a:ea typeface="Kanit Medium"/>
                <a:cs typeface="Kanit Medium"/>
                <a:sym typeface="Kanit Medium"/>
              </a:rPr>
              <a:t>WeCare Medical Centre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0"/>
          <p:cNvSpPr txBox="1"/>
          <p:nvPr/>
        </p:nvSpPr>
        <p:spPr>
          <a:xfrm>
            <a:off x="129903" y="1405296"/>
            <a:ext cx="3266318" cy="2183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004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Η εφαρμογή είναι διαθέσιμη στο </a:t>
            </a:r>
            <a:r>
              <a:rPr lang="el-GR" sz="1800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el-GR" sz="18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lay </a:t>
            </a:r>
            <a:r>
              <a:rPr lang="el-GR" sz="1800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l-GR" sz="18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tore. 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18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Για την σύνδεση, είναι απαραίτητη η εγγραφή στην εφαρμογή.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18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2" name="Google Shape;18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568" y="1082191"/>
            <a:ext cx="1846549" cy="351998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814" name="Google Shape;18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7464" y="1082191"/>
            <a:ext cx="1879282" cy="351998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1"/>
          <p:cNvSpPr txBox="1"/>
          <p:nvPr/>
        </p:nvSpPr>
        <p:spPr>
          <a:xfrm>
            <a:off x="238680" y="370800"/>
            <a:ext cx="8788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4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Τρόπος λειτουργίας εφαρμογής </a:t>
            </a:r>
            <a:r>
              <a:rPr b="0" i="0" lang="el-GR" sz="2400" u="none" cap="none" strike="noStrike">
                <a:solidFill>
                  <a:srgbClr val="6097A4"/>
                </a:solidFill>
                <a:latin typeface="Kanit Medium"/>
                <a:ea typeface="Kanit Medium"/>
                <a:cs typeface="Kanit Medium"/>
                <a:sym typeface="Kanit Medium"/>
              </a:rPr>
              <a:t>WeCare Medical Centre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11"/>
          <p:cNvSpPr txBox="1"/>
          <p:nvPr/>
        </p:nvSpPr>
        <p:spPr>
          <a:xfrm>
            <a:off x="109786" y="1580686"/>
            <a:ext cx="3483806" cy="27158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56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 Με την σύνδεση εμφανίζεται η Αρχική Οθόνη της εφαρμογής, όπου υπάρχει δυνατότητα επιλογής της ειδικότητας του ιατρού .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18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2" name="Google Shape;18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3439" y="1254134"/>
            <a:ext cx="1978122" cy="336898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2"/>
          <p:cNvSpPr txBox="1"/>
          <p:nvPr/>
        </p:nvSpPr>
        <p:spPr>
          <a:xfrm>
            <a:off x="238680" y="370800"/>
            <a:ext cx="8788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4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Τρόπος λειτουργίας εφαρμογής </a:t>
            </a:r>
            <a:r>
              <a:rPr b="0" i="0" lang="el-GR" sz="2400" u="none" cap="none" strike="noStrike">
                <a:solidFill>
                  <a:srgbClr val="6097A4"/>
                </a:solidFill>
                <a:latin typeface="Kanit Medium"/>
                <a:ea typeface="Kanit Medium"/>
                <a:cs typeface="Kanit Medium"/>
                <a:sym typeface="Kanit Medium"/>
              </a:rPr>
              <a:t>WeCare Medical Centre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2"/>
          <p:cNvSpPr txBox="1"/>
          <p:nvPr/>
        </p:nvSpPr>
        <p:spPr>
          <a:xfrm>
            <a:off x="26640" y="1243440"/>
            <a:ext cx="3484080" cy="2729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56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16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1" name="Google Shape;183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32" name="Google Shape;1832;p12"/>
          <p:cNvGraphicFramePr/>
          <p:nvPr/>
        </p:nvGraphicFramePr>
        <p:xfrm>
          <a:off x="5303520" y="1066800"/>
          <a:ext cx="2034540" cy="3930557"/>
        </p:xfrm>
        <a:graphic>
          <a:graphicData uri="http://schemas.openxmlformats.org/presentationml/2006/ole">
            <mc:AlternateContent>
              <mc:Choice Requires="v">
                <p:oleObj r:id="rId5" imgH="3930557" imgW="2034540" progId="StaticMetafile" spid="_x0000_s1">
                  <p:embed/>
                </p:oleObj>
              </mc:Choice>
              <mc:Fallback>
                <p:oleObj r:id="rId6" imgH="3930557" imgW="2034540" progId="StaticMetafile">
                  <p:embed/>
                  <p:pic>
                    <p:nvPicPr>
                      <p:cNvPr id="1832" name="Google Shape;1832;p12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303520" y="1066800"/>
                        <a:ext cx="2034540" cy="393055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" name="Google Shape;1833;p12"/>
          <p:cNvSpPr txBox="1"/>
          <p:nvPr/>
        </p:nvSpPr>
        <p:spPr>
          <a:xfrm>
            <a:off x="344815" y="1633148"/>
            <a:ext cx="3484080" cy="2464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004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Με την επιλογή ειδικότητας ιατρού, εμφανίζονται οι διαθέσιμες ημέρες και ώρες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18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3"/>
          <p:cNvSpPr txBox="1"/>
          <p:nvPr/>
        </p:nvSpPr>
        <p:spPr>
          <a:xfrm>
            <a:off x="238680" y="370800"/>
            <a:ext cx="8788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4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Τρόπος λειτουργίας εφαρμογής </a:t>
            </a:r>
            <a:r>
              <a:rPr b="0" i="0" lang="el-GR" sz="2400" u="none" cap="none" strike="noStrike">
                <a:solidFill>
                  <a:srgbClr val="6097A4"/>
                </a:solidFill>
                <a:latin typeface="Kanit Medium"/>
                <a:ea typeface="Kanit Medium"/>
                <a:cs typeface="Kanit Medium"/>
                <a:sym typeface="Kanit Medium"/>
              </a:rPr>
              <a:t>WeCare Medical Centre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3"/>
          <p:cNvSpPr txBox="1"/>
          <p:nvPr/>
        </p:nvSpPr>
        <p:spPr>
          <a:xfrm>
            <a:off x="0" y="1499843"/>
            <a:ext cx="3648946" cy="27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49" lvl="0" marL="432269" marR="0" rtl="0" algn="l">
              <a:spcBef>
                <a:spcPts val="0"/>
              </a:spcBef>
              <a:spcAft>
                <a:spcPts val="0"/>
              </a:spcAft>
              <a:buClr>
                <a:srgbClr val="6097A4"/>
              </a:buClr>
              <a:buSzPts val="1800"/>
              <a:buFont typeface="Arial"/>
              <a:buChar char="•"/>
            </a:pPr>
            <a:r>
              <a:rPr lang="el-GR" sz="1800">
                <a:solidFill>
                  <a:srgbClr val="6097A4"/>
                </a:solidFill>
              </a:rPr>
              <a:t>Π</a:t>
            </a:r>
            <a:r>
              <a:rPr b="0" i="0" lang="el-GR" sz="1800" u="none" cap="none" strike="noStrike">
                <a:solidFill>
                  <a:srgbClr val="6097A4"/>
                </a:solidFill>
                <a:latin typeface="Arial"/>
                <a:ea typeface="Arial"/>
                <a:cs typeface="Arial"/>
                <a:sym typeface="Arial"/>
              </a:rPr>
              <a:t>ληροφορίες για τα ραντεβού</a:t>
            </a:r>
            <a:endParaRPr/>
          </a:p>
          <a:p>
            <a:pPr indent="-285749" lvl="0" marL="432269" marR="0" rtl="0" algn="l">
              <a:spcBef>
                <a:spcPts val="600"/>
              </a:spcBef>
              <a:spcAft>
                <a:spcPts val="0"/>
              </a:spcAft>
              <a:buClr>
                <a:srgbClr val="6097A4"/>
              </a:buClr>
              <a:buSzPts val="1800"/>
              <a:buFont typeface="Arial"/>
              <a:buChar char="•"/>
            </a:pPr>
            <a:r>
              <a:rPr lang="el-GR" sz="1800">
                <a:solidFill>
                  <a:srgbClr val="6097A4"/>
                </a:solidFill>
              </a:rPr>
              <a:t>Λ</a:t>
            </a:r>
            <a:r>
              <a:rPr b="0" i="0" lang="el-GR" sz="1800" u="none" cap="none" strike="noStrike">
                <a:solidFill>
                  <a:srgbClr val="6097A4"/>
                </a:solidFill>
                <a:latin typeface="Arial"/>
                <a:ea typeface="Arial"/>
                <a:cs typeface="Arial"/>
                <a:sym typeface="Arial"/>
              </a:rPr>
              <a:t>ίστα φαρμάκων</a:t>
            </a:r>
            <a:endParaRPr b="0" i="0" sz="1800" u="none" cap="none" strike="noStrike">
              <a:solidFill>
                <a:srgbClr val="6097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49" lvl="0" marL="432269" marR="0" rtl="0" algn="l">
              <a:spcBef>
                <a:spcPts val="600"/>
              </a:spcBef>
              <a:spcAft>
                <a:spcPts val="0"/>
              </a:spcAft>
              <a:buClr>
                <a:srgbClr val="6097A4"/>
              </a:buClr>
              <a:buSzPts val="1800"/>
              <a:buFont typeface="Arial"/>
              <a:buChar char="•"/>
            </a:pPr>
            <a:r>
              <a:rPr lang="el-GR" sz="1800">
                <a:solidFill>
                  <a:srgbClr val="6097A4"/>
                </a:solidFill>
              </a:rPr>
              <a:t>Τ</a:t>
            </a:r>
            <a:r>
              <a:rPr b="0" i="0" lang="el-GR" sz="1800" u="none" cap="none" strike="noStrike">
                <a:solidFill>
                  <a:srgbClr val="6097A4"/>
                </a:solidFill>
                <a:latin typeface="Arial"/>
                <a:ea typeface="Arial"/>
                <a:cs typeface="Arial"/>
                <a:sym typeface="Arial"/>
              </a:rPr>
              <a:t>αξινομημένα αποτελέσματα</a:t>
            </a:r>
            <a:endParaRPr/>
          </a:p>
          <a:p>
            <a:pPr indent="-285749" lvl="0" marL="432269" marR="0" rtl="0" algn="l">
              <a:spcBef>
                <a:spcPts val="600"/>
              </a:spcBef>
              <a:spcAft>
                <a:spcPts val="0"/>
              </a:spcAft>
              <a:buClr>
                <a:srgbClr val="6097A4"/>
              </a:buClr>
              <a:buSzPts val="1800"/>
              <a:buFont typeface="Arial"/>
              <a:buChar char="•"/>
            </a:pPr>
            <a:r>
              <a:rPr lang="el-GR" sz="1800">
                <a:solidFill>
                  <a:srgbClr val="6097A4"/>
                </a:solidFill>
              </a:rPr>
              <a:t>Ε</a:t>
            </a:r>
            <a:r>
              <a:rPr b="0" i="0" lang="el-GR" sz="1800" u="none" cap="none" strike="noStrike">
                <a:solidFill>
                  <a:srgbClr val="6097A4"/>
                </a:solidFill>
                <a:latin typeface="Arial"/>
                <a:ea typeface="Arial"/>
                <a:cs typeface="Arial"/>
                <a:sym typeface="Arial"/>
              </a:rPr>
              <a:t>ιδοποιήσεις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1600" u="none" cap="none" strike="noStrike">
                <a:solidFill>
                  <a:srgbClr val="6097A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0" name="Google Shape;184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1" name="Google Shape;1841;p13"/>
          <p:cNvGraphicFramePr/>
          <p:nvPr/>
        </p:nvGraphicFramePr>
        <p:xfrm>
          <a:off x="4486398" y="1129849"/>
          <a:ext cx="1730527" cy="3368988"/>
        </p:xfrm>
        <a:graphic>
          <a:graphicData uri="http://schemas.openxmlformats.org/presentationml/2006/ole">
            <mc:AlternateContent>
              <mc:Choice Requires="v">
                <p:oleObj r:id="rId5" imgH="3368988" imgW="1730527" progId="StaticMetafile" spid="_x0000_s1">
                  <p:embed/>
                </p:oleObj>
              </mc:Choice>
              <mc:Fallback>
                <p:oleObj r:id="rId6" imgH="3368988" imgW="1730527" progId="StaticMetafile">
                  <p:embed/>
                  <p:pic>
                    <p:nvPicPr>
                      <p:cNvPr id="1841" name="Google Shape;1841;p13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486398" y="1129849"/>
                        <a:ext cx="1730527" cy="33689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2" name="Google Shape;184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59987" y="1129848"/>
            <a:ext cx="2056454" cy="344215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7" name="Google Shape;1847;p14"/>
          <p:cNvGraphicFramePr/>
          <p:nvPr/>
        </p:nvGraphicFramePr>
        <p:xfrm>
          <a:off x="5898622" y="643467"/>
          <a:ext cx="2364845" cy="3734329"/>
        </p:xfrm>
        <a:graphic>
          <a:graphicData uri="http://schemas.openxmlformats.org/presentationml/2006/ole">
            <mc:AlternateContent>
              <mc:Choice Requires="v">
                <p:oleObj r:id="rId4" imgH="3734329" imgW="2364845" progId="StaticMetafile" spid="_x0000_s1">
                  <p:embed/>
                </p:oleObj>
              </mc:Choice>
              <mc:Fallback>
                <p:oleObj r:id="rId5" imgH="3734329" imgW="2364845" progId="StaticMetafile">
                  <p:embed/>
                  <p:pic>
                    <p:nvPicPr>
                      <p:cNvPr id="1847" name="Google Shape;1847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898622" y="643467"/>
                        <a:ext cx="2364845" cy="37343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8" name="Google Shape;1848;p14"/>
          <p:cNvGraphicFramePr/>
          <p:nvPr/>
        </p:nvGraphicFramePr>
        <p:xfrm>
          <a:off x="717549" y="643467"/>
          <a:ext cx="2008717" cy="3734329"/>
        </p:xfrm>
        <a:graphic>
          <a:graphicData uri="http://schemas.openxmlformats.org/presentationml/2006/ole">
            <mc:AlternateContent>
              <mc:Choice Requires="v">
                <p:oleObj r:id="rId7" imgH="3734329" imgW="2008717" progId="StaticMetafile" spid="_x0000_s2">
                  <p:embed/>
                </p:oleObj>
              </mc:Choice>
              <mc:Fallback>
                <p:oleObj r:id="rId8" imgH="3734329" imgW="2008717" progId="StaticMetafile">
                  <p:embed/>
                  <p:pic>
                    <p:nvPicPr>
                      <p:cNvPr id="1848" name="Google Shape;1848;p14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17549" y="643467"/>
                        <a:ext cx="2008717" cy="37343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" name="Google Shape;1849;p14"/>
          <p:cNvGraphicFramePr/>
          <p:nvPr/>
        </p:nvGraphicFramePr>
        <p:xfrm>
          <a:off x="3264429" y="643467"/>
          <a:ext cx="2179638" cy="3734329"/>
        </p:xfrm>
        <a:graphic>
          <a:graphicData uri="http://schemas.openxmlformats.org/presentationml/2006/ole">
            <mc:AlternateContent>
              <mc:Choice Requires="v">
                <p:oleObj r:id="rId10" imgH="3734329" imgW="2179638" progId="StaticMetafile" spid="_x0000_s3">
                  <p:embed/>
                </p:oleObj>
              </mc:Choice>
              <mc:Fallback>
                <p:oleObj r:id="rId11" imgH="3734329" imgW="2179638" progId="StaticMetafile">
                  <p:embed/>
                  <p:pic>
                    <p:nvPicPr>
                      <p:cNvPr id="1849" name="Google Shape;1849;p14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264429" y="643467"/>
                        <a:ext cx="2179638" cy="37343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5"/>
          <p:cNvSpPr txBox="1"/>
          <p:nvPr/>
        </p:nvSpPr>
        <p:spPr>
          <a:xfrm>
            <a:off x="1783800" y="1060200"/>
            <a:ext cx="5654520" cy="16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41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48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48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Mockups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5" name="Google Shape;18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960" y="2690280"/>
            <a:ext cx="1614240" cy="13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6"/>
          <p:cNvSpPr txBox="1"/>
          <p:nvPr/>
        </p:nvSpPr>
        <p:spPr>
          <a:xfrm>
            <a:off x="330120" y="0"/>
            <a:ext cx="8483760" cy="6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0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6"/>
          <p:cNvSpPr txBox="1"/>
          <p:nvPr/>
        </p:nvSpPr>
        <p:spPr>
          <a:xfrm>
            <a:off x="1870920" y="4228920"/>
            <a:ext cx="1795680" cy="423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Σελίδα Σύνδεσης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3" name="Google Shape;18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0360" y="757440"/>
            <a:ext cx="2863080" cy="349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440" y="757440"/>
            <a:ext cx="2818080" cy="3493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6"/>
          <p:cNvSpPr txBox="1"/>
          <p:nvPr/>
        </p:nvSpPr>
        <p:spPr>
          <a:xfrm>
            <a:off x="5351580" y="4207320"/>
            <a:ext cx="1945800" cy="467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Σελίδα Εγγραφής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6" name="Google Shape;186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960" y="0"/>
            <a:ext cx="76068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Google Shape;18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640" y="930960"/>
            <a:ext cx="2609640" cy="319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9640" y="897120"/>
            <a:ext cx="2573640" cy="3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7000" y="964440"/>
            <a:ext cx="2691000" cy="3214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7"/>
          <p:cNvSpPr txBox="1"/>
          <p:nvPr/>
        </p:nvSpPr>
        <p:spPr>
          <a:xfrm>
            <a:off x="330120" y="0"/>
            <a:ext cx="8483760" cy="6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0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7"/>
          <p:cNvSpPr txBox="1"/>
          <p:nvPr/>
        </p:nvSpPr>
        <p:spPr>
          <a:xfrm>
            <a:off x="836820" y="4256879"/>
            <a:ext cx="2375280" cy="379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Αρχική σελίδα Ιατρού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17"/>
          <p:cNvSpPr txBox="1"/>
          <p:nvPr/>
        </p:nvSpPr>
        <p:spPr>
          <a:xfrm>
            <a:off x="6188220" y="4256879"/>
            <a:ext cx="2068560" cy="39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Αρχική σελίδα ΠΦΣ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17"/>
          <p:cNvSpPr txBox="1"/>
          <p:nvPr/>
        </p:nvSpPr>
        <p:spPr>
          <a:xfrm>
            <a:off x="3441420" y="4266484"/>
            <a:ext cx="2350080" cy="39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Αρχική σελίδα Ασθενή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9" name="Google Shape;187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960" y="0"/>
            <a:ext cx="76068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8"/>
          <p:cNvSpPr txBox="1"/>
          <p:nvPr/>
        </p:nvSpPr>
        <p:spPr>
          <a:xfrm>
            <a:off x="330120" y="0"/>
            <a:ext cx="8483760" cy="6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0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18"/>
          <p:cNvSpPr txBox="1"/>
          <p:nvPr/>
        </p:nvSpPr>
        <p:spPr>
          <a:xfrm>
            <a:off x="1617120" y="4055558"/>
            <a:ext cx="405360" cy="39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R1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7" name="Google Shape;18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080" y="874800"/>
            <a:ext cx="2524320" cy="30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840" y="874800"/>
            <a:ext cx="2487960" cy="30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2400" y="821520"/>
            <a:ext cx="2524320" cy="30794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18"/>
          <p:cNvSpPr txBox="1"/>
          <p:nvPr/>
        </p:nvSpPr>
        <p:spPr>
          <a:xfrm>
            <a:off x="4316580" y="4043858"/>
            <a:ext cx="510480" cy="4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R2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18"/>
          <p:cNvSpPr txBox="1"/>
          <p:nvPr/>
        </p:nvSpPr>
        <p:spPr>
          <a:xfrm>
            <a:off x="6915420" y="4064918"/>
            <a:ext cx="458280" cy="37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R3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2" name="Google Shape;189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960" y="-720"/>
            <a:ext cx="76068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9"/>
          <p:cNvSpPr txBox="1"/>
          <p:nvPr/>
        </p:nvSpPr>
        <p:spPr>
          <a:xfrm>
            <a:off x="330120" y="0"/>
            <a:ext cx="8483760" cy="6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0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9"/>
          <p:cNvSpPr txBox="1"/>
          <p:nvPr/>
        </p:nvSpPr>
        <p:spPr>
          <a:xfrm>
            <a:off x="2350117" y="4446720"/>
            <a:ext cx="639720" cy="3932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R4a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19"/>
          <p:cNvSpPr txBox="1"/>
          <p:nvPr/>
        </p:nvSpPr>
        <p:spPr>
          <a:xfrm>
            <a:off x="5934420" y="4426560"/>
            <a:ext cx="674280" cy="4090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R4b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1" name="Google Shape;19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480" y="1002240"/>
            <a:ext cx="2789280" cy="342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920" y="1002240"/>
            <a:ext cx="2760013" cy="344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960" y="0"/>
            <a:ext cx="76068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"/>
          <p:cNvSpPr txBox="1"/>
          <p:nvPr/>
        </p:nvSpPr>
        <p:spPr>
          <a:xfrm>
            <a:off x="1238760" y="1628280"/>
            <a:ext cx="6855120" cy="145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41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Ανάλυση ευχρηστίας 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43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Mobile Apps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1" name="Google Shape;16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84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0"/>
          <p:cNvSpPr txBox="1"/>
          <p:nvPr/>
        </p:nvSpPr>
        <p:spPr>
          <a:xfrm>
            <a:off x="330120" y="0"/>
            <a:ext cx="8483760" cy="6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0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20"/>
          <p:cNvSpPr txBox="1"/>
          <p:nvPr/>
        </p:nvSpPr>
        <p:spPr>
          <a:xfrm>
            <a:off x="2358000" y="4495320"/>
            <a:ext cx="639720" cy="4090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R5a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20"/>
          <p:cNvSpPr txBox="1"/>
          <p:nvPr/>
        </p:nvSpPr>
        <p:spPr>
          <a:xfrm>
            <a:off x="5934600" y="4495320"/>
            <a:ext cx="674280" cy="46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R5b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2" name="Google Shape;19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760" y="933480"/>
            <a:ext cx="2824200" cy="356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800" y="887760"/>
            <a:ext cx="2855880" cy="360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960" y="0"/>
            <a:ext cx="76068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1"/>
          <p:cNvSpPr txBox="1"/>
          <p:nvPr/>
        </p:nvSpPr>
        <p:spPr>
          <a:xfrm>
            <a:off x="330120" y="0"/>
            <a:ext cx="8483760" cy="6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0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21"/>
          <p:cNvSpPr txBox="1"/>
          <p:nvPr/>
        </p:nvSpPr>
        <p:spPr>
          <a:xfrm>
            <a:off x="2358000" y="4292249"/>
            <a:ext cx="639720" cy="4169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R6a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21"/>
          <p:cNvSpPr txBox="1"/>
          <p:nvPr/>
        </p:nvSpPr>
        <p:spPr>
          <a:xfrm>
            <a:off x="5934600" y="4292249"/>
            <a:ext cx="674280" cy="4169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R6b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3" name="Google Shape;19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240" y="903960"/>
            <a:ext cx="2631240" cy="333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240" y="903960"/>
            <a:ext cx="2709000" cy="341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960" y="0"/>
            <a:ext cx="76068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2"/>
          <p:cNvSpPr txBox="1"/>
          <p:nvPr/>
        </p:nvSpPr>
        <p:spPr>
          <a:xfrm>
            <a:off x="330120" y="0"/>
            <a:ext cx="8483760" cy="6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0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22"/>
          <p:cNvSpPr txBox="1"/>
          <p:nvPr/>
        </p:nvSpPr>
        <p:spPr>
          <a:xfrm>
            <a:off x="2358000" y="4218120"/>
            <a:ext cx="639720" cy="700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R7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22"/>
          <p:cNvSpPr txBox="1"/>
          <p:nvPr/>
        </p:nvSpPr>
        <p:spPr>
          <a:xfrm>
            <a:off x="5934600" y="4218120"/>
            <a:ext cx="674280" cy="700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R8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4" name="Google Shape;19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240" y="883440"/>
            <a:ext cx="2631240" cy="337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0480" y="883440"/>
            <a:ext cx="2794320" cy="337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960" y="0"/>
            <a:ext cx="76068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3"/>
          <p:cNvSpPr txBox="1"/>
          <p:nvPr/>
        </p:nvSpPr>
        <p:spPr>
          <a:xfrm>
            <a:off x="330120" y="0"/>
            <a:ext cx="8483760" cy="6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0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23"/>
          <p:cNvSpPr txBox="1"/>
          <p:nvPr/>
        </p:nvSpPr>
        <p:spPr>
          <a:xfrm>
            <a:off x="2358000" y="4348285"/>
            <a:ext cx="639720" cy="440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R9a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23"/>
          <p:cNvSpPr txBox="1"/>
          <p:nvPr/>
        </p:nvSpPr>
        <p:spPr>
          <a:xfrm>
            <a:off x="5926718" y="4360109"/>
            <a:ext cx="674280" cy="4169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R9b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5" name="Google Shape;19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240" y="901440"/>
            <a:ext cx="2631240" cy="339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2760" y="901440"/>
            <a:ext cx="2600640" cy="339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960" y="0"/>
            <a:ext cx="76068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24"/>
          <p:cNvSpPr txBox="1"/>
          <p:nvPr/>
        </p:nvSpPr>
        <p:spPr>
          <a:xfrm>
            <a:off x="330120" y="0"/>
            <a:ext cx="8483760" cy="64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0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Physiotherapp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24"/>
          <p:cNvSpPr txBox="1"/>
          <p:nvPr/>
        </p:nvSpPr>
        <p:spPr>
          <a:xfrm>
            <a:off x="4251780" y="4307040"/>
            <a:ext cx="639720" cy="43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AEB25A"/>
                </a:solidFill>
                <a:latin typeface="Impact"/>
                <a:ea typeface="Impact"/>
                <a:cs typeface="Impact"/>
                <a:sym typeface="Impact"/>
              </a:rPr>
              <a:t>R10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5" name="Google Shape;19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1600" y="836280"/>
            <a:ext cx="2800080" cy="34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960" y="0"/>
            <a:ext cx="76068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25"/>
          <p:cNvSpPr/>
          <p:nvPr/>
        </p:nvSpPr>
        <p:spPr>
          <a:xfrm>
            <a:off x="1071000" y="-4361400"/>
            <a:ext cx="7001640" cy="7001640"/>
          </a:xfrm>
          <a:prstGeom prst="pie">
            <a:avLst>
              <a:gd fmla="val 0" name="adj1"/>
              <a:gd fmla="val 10800000" name="adj2"/>
            </a:avLst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189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25"/>
          <p:cNvSpPr txBox="1"/>
          <p:nvPr/>
        </p:nvSpPr>
        <p:spPr>
          <a:xfrm>
            <a:off x="2076120" y="1086120"/>
            <a:ext cx="4991400" cy="922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60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ΕΡΩΤΗΣΕΙΣ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4" name="Google Shape;19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840" y="2725920"/>
            <a:ext cx="1299960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25"/>
          <p:cNvSpPr/>
          <p:nvPr/>
        </p:nvSpPr>
        <p:spPr>
          <a:xfrm>
            <a:off x="1765800" y="3815280"/>
            <a:ext cx="5493960" cy="7171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6"/>
          <p:cNvSpPr/>
          <p:nvPr/>
        </p:nvSpPr>
        <p:spPr>
          <a:xfrm rot="5400000">
            <a:off x="2164889" y="-147633"/>
            <a:ext cx="4813500" cy="5108767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26"/>
          <p:cNvSpPr txBox="1"/>
          <p:nvPr/>
        </p:nvSpPr>
        <p:spPr>
          <a:xfrm>
            <a:off x="1840680" y="1261080"/>
            <a:ext cx="5461920" cy="8848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4000" u="none" cap="none" strike="noStrike">
                <a:solidFill>
                  <a:srgbClr val="6097A4"/>
                </a:solidFill>
                <a:latin typeface="Kanit"/>
                <a:ea typeface="Kanit"/>
                <a:cs typeface="Kanit"/>
                <a:sym typeface="Kanit"/>
              </a:rPr>
              <a:t>ΣΑΣ 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l-GR" sz="4000" u="none" cap="none" strike="noStrike">
                <a:solidFill>
                  <a:srgbClr val="6097A4"/>
                </a:solidFill>
                <a:latin typeface="Kanit"/>
                <a:ea typeface="Kanit"/>
                <a:cs typeface="Kanit"/>
                <a:sym typeface="Kanit"/>
              </a:rPr>
              <a:t>ΕΥΧΑΡΙΣΤΟΥΜΕ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26"/>
          <p:cNvSpPr/>
          <p:nvPr/>
        </p:nvSpPr>
        <p:spPr>
          <a:xfrm>
            <a:off x="2795760" y="1977120"/>
            <a:ext cx="3552120" cy="2175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Γκουλαμέτη Χρήστος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iis20117)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Τσούκκας Αντώνης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iis21139)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Ιωαννίδου Μαρία-Αννα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ics20067)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Μπιτσακτσής Ιωάννης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ics20056)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Ιορδανίδης Κωνσταντίνος-Παναγιώτης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ics20077)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Κουάλης Στέφανος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ics21135)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Χρυσοχοΐδης Αναστάσιος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iis20138)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Ττοφαρας Ανδρέας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ics21137)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Φυτιλής Παναγιώτης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iis21052)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1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Ταλιώτης Γεώργιος (</a:t>
            </a:r>
            <a:r>
              <a:rPr b="0" i="0" lang="el-GR" sz="1200" u="none" cap="none" strike="noStrike">
                <a:solidFill>
                  <a:srgbClr val="212208"/>
                </a:solidFill>
                <a:latin typeface="Roboto"/>
                <a:ea typeface="Roboto"/>
                <a:cs typeface="Roboto"/>
                <a:sym typeface="Roboto"/>
              </a:rPr>
              <a:t>ics21136)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4" name="Google Shape;19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"/>
          <p:cNvSpPr/>
          <p:nvPr/>
        </p:nvSpPr>
        <p:spPr>
          <a:xfrm rot="5400000">
            <a:off x="2623680" y="1300680"/>
            <a:ext cx="668520" cy="668520"/>
          </a:xfrm>
          <a:prstGeom prst="ellipse">
            <a:avLst/>
          </a:prstGeom>
          <a:gradFill>
            <a:gsLst>
              <a:gs pos="0">
                <a:srgbClr val="8AB3BC"/>
              </a:gs>
              <a:gs pos="100000">
                <a:srgbClr val="4E6F7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3"/>
          <p:cNvSpPr/>
          <p:nvPr/>
        </p:nvSpPr>
        <p:spPr>
          <a:xfrm rot="5400000">
            <a:off x="7312680" y="1404360"/>
            <a:ext cx="668520" cy="668520"/>
          </a:xfrm>
          <a:prstGeom prst="ellipse">
            <a:avLst/>
          </a:prstGeom>
          <a:gradFill>
            <a:gsLst>
              <a:gs pos="0">
                <a:srgbClr val="8AB3BC"/>
              </a:gs>
              <a:gs pos="100000">
                <a:srgbClr val="4E6F7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3"/>
          <p:cNvSpPr/>
          <p:nvPr/>
        </p:nvSpPr>
        <p:spPr>
          <a:xfrm rot="5400000">
            <a:off x="4951080" y="938160"/>
            <a:ext cx="668520" cy="6685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3"/>
          <p:cNvSpPr/>
          <p:nvPr/>
        </p:nvSpPr>
        <p:spPr>
          <a:xfrm rot="5400000">
            <a:off x="906120" y="938160"/>
            <a:ext cx="668520" cy="6685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3"/>
          <p:cNvSpPr txBox="1"/>
          <p:nvPr/>
        </p:nvSpPr>
        <p:spPr>
          <a:xfrm>
            <a:off x="214920" y="230040"/>
            <a:ext cx="8788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4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Ανάλυση ευχρηστίας</a:t>
            </a:r>
            <a:r>
              <a:rPr b="1" i="0" lang="el-GR" sz="24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l-GR" sz="2600" u="none" cap="none" strike="noStrike">
                <a:solidFill>
                  <a:srgbClr val="6097A4"/>
                </a:solidFill>
                <a:latin typeface="Kanit"/>
                <a:ea typeface="Kanit"/>
                <a:cs typeface="Kanit"/>
                <a:sym typeface="Kanit"/>
              </a:rPr>
              <a:t>Mobile Apps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3"/>
          <p:cNvSpPr txBox="1"/>
          <p:nvPr/>
        </p:nvSpPr>
        <p:spPr>
          <a:xfrm>
            <a:off x="181080" y="1567440"/>
            <a:ext cx="2117520" cy="401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Ευανάγνωστο περιεχόμενο</a:t>
            </a:r>
            <a:br>
              <a:rPr b="0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3"/>
          <p:cNvSpPr txBox="1"/>
          <p:nvPr/>
        </p:nvSpPr>
        <p:spPr>
          <a:xfrm>
            <a:off x="425880" y="104184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3"/>
          <p:cNvSpPr txBox="1"/>
          <p:nvPr/>
        </p:nvSpPr>
        <p:spPr>
          <a:xfrm>
            <a:off x="1815120" y="1927080"/>
            <a:ext cx="228564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Μόνιμη προβολή CTA</a:t>
            </a:r>
            <a:endParaRPr b="1" i="0" sz="1400" u="none" cap="none" strike="noStrike">
              <a:solidFill>
                <a:srgbClr val="AEB2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4" name="Google Shape;1694;p3"/>
          <p:cNvSpPr txBox="1"/>
          <p:nvPr/>
        </p:nvSpPr>
        <p:spPr>
          <a:xfrm>
            <a:off x="2143440" y="140436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3"/>
          <p:cNvSpPr txBox="1"/>
          <p:nvPr/>
        </p:nvSpPr>
        <p:spPr>
          <a:xfrm>
            <a:off x="3909240" y="1564560"/>
            <a:ext cx="2751480" cy="46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Εύκολη πλοήγηση για γρήγορη χρήση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3"/>
          <p:cNvSpPr txBox="1"/>
          <p:nvPr/>
        </p:nvSpPr>
        <p:spPr>
          <a:xfrm>
            <a:off x="4470840" y="104184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3"/>
          <p:cNvSpPr txBox="1"/>
          <p:nvPr/>
        </p:nvSpPr>
        <p:spPr>
          <a:xfrm>
            <a:off x="6441480" y="2030400"/>
            <a:ext cx="2400840" cy="644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Επικύρωση φορμών κατά τη συμπλήρωση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3"/>
          <p:cNvSpPr txBox="1"/>
          <p:nvPr/>
        </p:nvSpPr>
        <p:spPr>
          <a:xfrm>
            <a:off x="6832440" y="150768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3"/>
          <p:cNvSpPr/>
          <p:nvPr/>
        </p:nvSpPr>
        <p:spPr>
          <a:xfrm rot="5400000">
            <a:off x="2681280" y="3197160"/>
            <a:ext cx="668520" cy="6685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3"/>
          <p:cNvSpPr/>
          <p:nvPr/>
        </p:nvSpPr>
        <p:spPr>
          <a:xfrm rot="5400000">
            <a:off x="7350840" y="3300840"/>
            <a:ext cx="668520" cy="6685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3"/>
          <p:cNvSpPr/>
          <p:nvPr/>
        </p:nvSpPr>
        <p:spPr>
          <a:xfrm rot="5400000">
            <a:off x="5016240" y="3041640"/>
            <a:ext cx="668520" cy="668520"/>
          </a:xfrm>
          <a:prstGeom prst="ellipse">
            <a:avLst/>
          </a:prstGeom>
          <a:gradFill>
            <a:gsLst>
              <a:gs pos="0">
                <a:srgbClr val="8AB3BC"/>
              </a:gs>
              <a:gs pos="100000">
                <a:srgbClr val="4E6F7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3"/>
          <p:cNvSpPr/>
          <p:nvPr/>
        </p:nvSpPr>
        <p:spPr>
          <a:xfrm rot="5400000">
            <a:off x="906120" y="2938320"/>
            <a:ext cx="668520" cy="668520"/>
          </a:xfrm>
          <a:prstGeom prst="ellipse">
            <a:avLst/>
          </a:prstGeom>
          <a:gradFill>
            <a:gsLst>
              <a:gs pos="0">
                <a:srgbClr val="8AB3BC"/>
              </a:gs>
              <a:gs pos="100000">
                <a:srgbClr val="4E6F7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3"/>
          <p:cNvSpPr txBox="1"/>
          <p:nvPr/>
        </p:nvSpPr>
        <p:spPr>
          <a:xfrm>
            <a:off x="181080" y="3567240"/>
            <a:ext cx="2117520" cy="402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Αποφυγή πλάγιας κύλισης</a:t>
            </a:r>
            <a:br>
              <a:rPr b="0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3"/>
          <p:cNvSpPr txBox="1"/>
          <p:nvPr/>
        </p:nvSpPr>
        <p:spPr>
          <a:xfrm>
            <a:off x="425880" y="304164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05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3"/>
          <p:cNvSpPr txBox="1"/>
          <p:nvPr/>
        </p:nvSpPr>
        <p:spPr>
          <a:xfrm>
            <a:off x="1872720" y="3823560"/>
            <a:ext cx="2285640" cy="61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Κατάλληλη αντίθεση </a:t>
            </a:r>
            <a:br>
              <a:rPr b="0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χρωμάτων</a:t>
            </a:r>
            <a:br>
              <a:rPr b="0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3"/>
          <p:cNvSpPr txBox="1"/>
          <p:nvPr/>
        </p:nvSpPr>
        <p:spPr>
          <a:xfrm>
            <a:off x="2201400" y="330084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06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3"/>
          <p:cNvSpPr txBox="1"/>
          <p:nvPr/>
        </p:nvSpPr>
        <p:spPr>
          <a:xfrm>
            <a:off x="3974400" y="3668040"/>
            <a:ext cx="2751480" cy="564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Λίγες πληροφορίες σε μια σελίδα</a:t>
            </a:r>
            <a:br>
              <a:rPr b="0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3"/>
          <p:cNvSpPr txBox="1"/>
          <p:nvPr/>
        </p:nvSpPr>
        <p:spPr>
          <a:xfrm>
            <a:off x="4536000" y="314532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07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3"/>
          <p:cNvSpPr txBox="1"/>
          <p:nvPr/>
        </p:nvSpPr>
        <p:spPr>
          <a:xfrm>
            <a:off x="6480000" y="3926880"/>
            <a:ext cx="2400840" cy="720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Ομοιομορφία διεπαφών</a:t>
            </a:r>
            <a:br>
              <a:rPr b="0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3"/>
          <p:cNvSpPr txBox="1"/>
          <p:nvPr/>
        </p:nvSpPr>
        <p:spPr>
          <a:xfrm>
            <a:off x="6870960" y="340416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08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1" name="Google Shape;17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"/>
          <p:cNvSpPr/>
          <p:nvPr/>
        </p:nvSpPr>
        <p:spPr>
          <a:xfrm rot="5400000">
            <a:off x="1040040" y="752760"/>
            <a:ext cx="3033720" cy="3033720"/>
          </a:xfrm>
          <a:prstGeom prst="ellipse">
            <a:avLst/>
          </a:prstGeom>
          <a:gradFill>
            <a:gsLst>
              <a:gs pos="0">
                <a:srgbClr val="AEB25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4"/>
          <p:cNvSpPr txBox="1"/>
          <p:nvPr/>
        </p:nvSpPr>
        <p:spPr>
          <a:xfrm>
            <a:off x="1274040" y="271800"/>
            <a:ext cx="2249640" cy="593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3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Κείμενο 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4"/>
          <p:cNvSpPr txBox="1"/>
          <p:nvPr/>
        </p:nvSpPr>
        <p:spPr>
          <a:xfrm>
            <a:off x="1443060" y="1161720"/>
            <a:ext cx="2249640" cy="2562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Η </a:t>
            </a:r>
            <a:r>
              <a:rPr b="0" i="0" lang="el-GR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αντίθεση</a:t>
            </a:r>
            <a:r>
              <a:rPr b="0" i="0" lang="el-GR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μεταξύ κειμένου και φόντου είναι το κλειδί για την αναγνωσιμότητα σε έντονο φως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4"/>
          <p:cNvSpPr/>
          <p:nvPr/>
        </p:nvSpPr>
        <p:spPr>
          <a:xfrm rot="5400000">
            <a:off x="1109160" y="196920"/>
            <a:ext cx="668520" cy="6685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4"/>
          <p:cNvSpPr txBox="1"/>
          <p:nvPr/>
        </p:nvSpPr>
        <p:spPr>
          <a:xfrm>
            <a:off x="628920" y="21924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28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4"/>
          <p:cNvSpPr/>
          <p:nvPr/>
        </p:nvSpPr>
        <p:spPr>
          <a:xfrm rot="5400000">
            <a:off x="5002920" y="1428480"/>
            <a:ext cx="3033720" cy="30337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4"/>
          <p:cNvSpPr txBox="1"/>
          <p:nvPr/>
        </p:nvSpPr>
        <p:spPr>
          <a:xfrm>
            <a:off x="5252760" y="910080"/>
            <a:ext cx="2249640" cy="593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3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Κουμπιά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4"/>
          <p:cNvSpPr txBox="1"/>
          <p:nvPr/>
        </p:nvSpPr>
        <p:spPr>
          <a:xfrm>
            <a:off x="5465880" y="1875240"/>
            <a:ext cx="2249640" cy="2102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Σημασία έχει η απόσταση και το μέγεθος των Κουμπιών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4"/>
          <p:cNvSpPr/>
          <p:nvPr/>
        </p:nvSpPr>
        <p:spPr>
          <a:xfrm rot="5400000">
            <a:off x="5072040" y="873000"/>
            <a:ext cx="668520" cy="668520"/>
          </a:xfrm>
          <a:prstGeom prst="ellipse">
            <a:avLst/>
          </a:prstGeom>
          <a:gradFill>
            <a:gsLst>
              <a:gs pos="0">
                <a:srgbClr val="AEB25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4"/>
          <p:cNvSpPr txBox="1"/>
          <p:nvPr/>
        </p:nvSpPr>
        <p:spPr>
          <a:xfrm>
            <a:off x="4591800" y="89496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28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6" name="Google Shape;17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000" y="3744000"/>
            <a:ext cx="488160" cy="48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4000" y="3443760"/>
            <a:ext cx="1018800" cy="10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9760" y="3851280"/>
            <a:ext cx="750240" cy="32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"/>
          <p:cNvSpPr/>
          <p:nvPr/>
        </p:nvSpPr>
        <p:spPr>
          <a:xfrm rot="5400000">
            <a:off x="538920" y="612000"/>
            <a:ext cx="3033720" cy="30337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5"/>
          <p:cNvSpPr txBox="1"/>
          <p:nvPr/>
        </p:nvSpPr>
        <p:spPr>
          <a:xfrm>
            <a:off x="1034640" y="110160"/>
            <a:ext cx="2249640" cy="593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3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Φόρμες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5"/>
          <p:cNvSpPr txBox="1"/>
          <p:nvPr/>
        </p:nvSpPr>
        <p:spPr>
          <a:xfrm>
            <a:off x="930600" y="1008000"/>
            <a:ext cx="2249640" cy="2231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Πρέπει να επικοινωνούν τι είναι απαραίτητο σε ένα πεδίο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5"/>
          <p:cNvSpPr/>
          <p:nvPr/>
        </p:nvSpPr>
        <p:spPr>
          <a:xfrm rot="5400000">
            <a:off x="869400" y="35280"/>
            <a:ext cx="668520" cy="668520"/>
          </a:xfrm>
          <a:prstGeom prst="ellipse">
            <a:avLst/>
          </a:prstGeom>
          <a:gradFill>
            <a:gsLst>
              <a:gs pos="0">
                <a:srgbClr val="AEB25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5"/>
          <p:cNvSpPr txBox="1"/>
          <p:nvPr/>
        </p:nvSpPr>
        <p:spPr>
          <a:xfrm>
            <a:off x="389160" y="5760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28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5"/>
          <p:cNvSpPr/>
          <p:nvPr/>
        </p:nvSpPr>
        <p:spPr>
          <a:xfrm rot="5400000">
            <a:off x="3055320" y="1273680"/>
            <a:ext cx="3033720" cy="3033720"/>
          </a:xfrm>
          <a:prstGeom prst="ellipse">
            <a:avLst/>
          </a:prstGeom>
          <a:gradFill>
            <a:gsLst>
              <a:gs pos="0">
                <a:srgbClr val="AEB25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5"/>
          <p:cNvSpPr txBox="1"/>
          <p:nvPr/>
        </p:nvSpPr>
        <p:spPr>
          <a:xfrm>
            <a:off x="3251880" y="1616040"/>
            <a:ext cx="2639880" cy="22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Πρέπει να εμφανίζει αριθμητικό πληκτρολόγιο για συμπλήρωση αριθμών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5"/>
          <p:cNvSpPr/>
          <p:nvPr/>
        </p:nvSpPr>
        <p:spPr>
          <a:xfrm rot="5400000">
            <a:off x="5717880" y="1986120"/>
            <a:ext cx="3033720" cy="30337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5"/>
          <p:cNvSpPr txBox="1"/>
          <p:nvPr/>
        </p:nvSpPr>
        <p:spPr>
          <a:xfrm>
            <a:off x="6088320" y="2267939"/>
            <a:ext cx="2465280" cy="1836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Πρέπει να εξετάζεται το ενδεχόμενο εμφάνισης οπτικού ημερολογίου</a:t>
            </a:r>
            <a:r>
              <a:rPr b="0" i="0" lang="el-GR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l-GR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σε πεδία που απαιτούν ημερομηνία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3" name="Google Shape;17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3040" y="3170160"/>
            <a:ext cx="637560" cy="7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3960" y="4081290"/>
            <a:ext cx="961560" cy="96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9780" y="2626199"/>
            <a:ext cx="611280" cy="70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6"/>
          <p:cNvSpPr/>
          <p:nvPr/>
        </p:nvSpPr>
        <p:spPr>
          <a:xfrm rot="5400000">
            <a:off x="-9720" y="734040"/>
            <a:ext cx="3033720" cy="30337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6"/>
          <p:cNvSpPr txBox="1"/>
          <p:nvPr/>
        </p:nvSpPr>
        <p:spPr>
          <a:xfrm>
            <a:off x="1609200" y="131040"/>
            <a:ext cx="2249640" cy="593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3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Λειτουργικότητα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6"/>
          <p:cNvSpPr txBox="1"/>
          <p:nvPr/>
        </p:nvSpPr>
        <p:spPr>
          <a:xfrm>
            <a:off x="262346" y="1550881"/>
            <a:ext cx="2489587" cy="11507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Οι μεταβάσεις θα πρέπει να παραδίδονται γρήγορα και ανώδυνα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6"/>
          <p:cNvSpPr/>
          <p:nvPr/>
        </p:nvSpPr>
        <p:spPr>
          <a:xfrm rot="5400000">
            <a:off x="894600" y="55800"/>
            <a:ext cx="668520" cy="6685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6"/>
          <p:cNvSpPr txBox="1"/>
          <p:nvPr/>
        </p:nvSpPr>
        <p:spPr>
          <a:xfrm>
            <a:off x="414360" y="7848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28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04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6"/>
          <p:cNvSpPr/>
          <p:nvPr/>
        </p:nvSpPr>
        <p:spPr>
          <a:xfrm rot="5400000">
            <a:off x="3247920" y="360360"/>
            <a:ext cx="2131560" cy="2178720"/>
          </a:xfrm>
          <a:prstGeom prst="ellipse">
            <a:avLst/>
          </a:prstGeom>
          <a:gradFill>
            <a:gsLst>
              <a:gs pos="0">
                <a:srgbClr val="AEB25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6"/>
          <p:cNvSpPr txBox="1"/>
          <p:nvPr/>
        </p:nvSpPr>
        <p:spPr>
          <a:xfrm>
            <a:off x="3340616" y="748716"/>
            <a:ext cx="1966320" cy="111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Λειτουργία σε οριζόντια και σε κατακόρυφη προβολή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6"/>
          <p:cNvSpPr/>
          <p:nvPr/>
        </p:nvSpPr>
        <p:spPr>
          <a:xfrm rot="5400000">
            <a:off x="1876680" y="2712240"/>
            <a:ext cx="2131560" cy="2178720"/>
          </a:xfrm>
          <a:prstGeom prst="ellipse">
            <a:avLst/>
          </a:prstGeom>
          <a:gradFill>
            <a:gsLst>
              <a:gs pos="0">
                <a:srgbClr val="AEB25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6"/>
          <p:cNvSpPr txBox="1"/>
          <p:nvPr/>
        </p:nvSpPr>
        <p:spPr>
          <a:xfrm>
            <a:off x="1969560" y="3164940"/>
            <a:ext cx="1889280" cy="1340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Εύκολη πλοήγηση για γρήγορη χρήση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6"/>
          <p:cNvSpPr/>
          <p:nvPr/>
        </p:nvSpPr>
        <p:spPr>
          <a:xfrm rot="5400000">
            <a:off x="3716640" y="2019240"/>
            <a:ext cx="2131560" cy="2178720"/>
          </a:xfrm>
          <a:prstGeom prst="ellipse">
            <a:avLst/>
          </a:prstGeom>
          <a:gradFill>
            <a:gsLst>
              <a:gs pos="0">
                <a:srgbClr val="8AB3BC"/>
              </a:gs>
              <a:gs pos="100000">
                <a:srgbClr val="4E6F76"/>
              </a:gs>
            </a:gsLst>
            <a:lin ang="108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6"/>
          <p:cNvSpPr txBox="1"/>
          <p:nvPr/>
        </p:nvSpPr>
        <p:spPr>
          <a:xfrm>
            <a:off x="3859380" y="2707068"/>
            <a:ext cx="1944360" cy="474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Responsive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6"/>
          <p:cNvSpPr/>
          <p:nvPr/>
        </p:nvSpPr>
        <p:spPr>
          <a:xfrm rot="5400000">
            <a:off x="5474160" y="1161720"/>
            <a:ext cx="2131560" cy="21787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6"/>
          <p:cNvSpPr txBox="1"/>
          <p:nvPr/>
        </p:nvSpPr>
        <p:spPr>
          <a:xfrm>
            <a:off x="5531760" y="1649160"/>
            <a:ext cx="1944360" cy="111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Κατασκευασμένο για λειτουργία με το ένα χέρι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6"/>
          <p:cNvSpPr/>
          <p:nvPr/>
        </p:nvSpPr>
        <p:spPr>
          <a:xfrm rot="5400000">
            <a:off x="6174360" y="2745720"/>
            <a:ext cx="2131560" cy="2178720"/>
          </a:xfrm>
          <a:prstGeom prst="ellipse">
            <a:avLst/>
          </a:prstGeom>
          <a:gradFill>
            <a:gsLst>
              <a:gs pos="0">
                <a:srgbClr val="AEB25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6"/>
          <p:cNvSpPr txBox="1"/>
          <p:nvPr/>
        </p:nvSpPr>
        <p:spPr>
          <a:xfrm>
            <a:off x="6271560" y="3275280"/>
            <a:ext cx="1944360" cy="111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Προσανατολισμός χρήστη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6" name="Google Shape;17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0720" y="4123440"/>
            <a:ext cx="963360" cy="23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7"/>
          <p:cNvSpPr txBox="1"/>
          <p:nvPr/>
        </p:nvSpPr>
        <p:spPr>
          <a:xfrm>
            <a:off x="713160" y="195120"/>
            <a:ext cx="7717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4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Ανάλυση ευχρηστίας</a:t>
            </a:r>
            <a:r>
              <a:rPr b="1" i="0" lang="el-GR" sz="2400" u="none" cap="none" strike="noStrike">
                <a:solidFill>
                  <a:srgbClr val="6097A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l-GR" sz="2600" u="none" cap="none" strike="noStrike">
                <a:solidFill>
                  <a:srgbClr val="6097A4"/>
                </a:solidFill>
                <a:latin typeface="Kanit"/>
                <a:ea typeface="Kanit"/>
                <a:cs typeface="Kanit"/>
                <a:sym typeface="Kanit"/>
              </a:rPr>
              <a:t>Mobile Apps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l-GR" sz="26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Προβλήματα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7"/>
          <p:cNvSpPr txBox="1"/>
          <p:nvPr/>
        </p:nvSpPr>
        <p:spPr>
          <a:xfrm>
            <a:off x="713160" y="1247040"/>
            <a:ext cx="7717320" cy="3356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920" lvl="0" marL="45720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AEB25A"/>
              </a:buClr>
              <a:buSzPts val="2000"/>
              <a:buFont typeface="Roboto"/>
              <a:buAutoNum type="arabicPeriod"/>
            </a:pPr>
            <a:r>
              <a:rPr b="1" i="0" lang="el-GR" sz="20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Κακή αναγνωσιμότητα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AEB25A"/>
              </a:buClr>
              <a:buSzPts val="2000"/>
              <a:buFont typeface="Roboto"/>
              <a:buAutoNum type="arabicPeriod"/>
            </a:pPr>
            <a:r>
              <a:rPr b="1" i="0" lang="el-GR" sz="20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Σύνδεσμοι τοποθετημένοι χωρίς επαρκή απόσταση μεταξύ τους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AEB25A"/>
              </a:buClr>
              <a:buSzPts val="2000"/>
              <a:buFont typeface="Roboto"/>
              <a:buAutoNum type="arabicPeriod"/>
            </a:pPr>
            <a:r>
              <a:rPr b="1" i="0" lang="el-GR" sz="20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Μικρά ή πυκνά στοιχεία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AEB25A"/>
              </a:buClr>
              <a:buSzPts val="2000"/>
              <a:buFont typeface="Roboto"/>
              <a:buAutoNum type="arabicPeriod"/>
            </a:pPr>
            <a:r>
              <a:rPr b="1" i="0" lang="el-GR" sz="20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Απομακρυσμένο συναφές περιεχόμενο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920" lvl="0" marL="45720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AEB25A"/>
              </a:buClr>
              <a:buSzPts val="2000"/>
              <a:buFont typeface="Roboto"/>
              <a:buAutoNum type="arabicPeriod"/>
            </a:pPr>
            <a:r>
              <a:rPr b="1" i="0" lang="el-GR" sz="20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Μεγάλος αριθμός αλληλεπιδράσεων με πεδία εισαγωγής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4" name="Google Shape;17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8"/>
          <p:cNvSpPr txBox="1"/>
          <p:nvPr/>
        </p:nvSpPr>
        <p:spPr>
          <a:xfrm>
            <a:off x="1933560" y="945720"/>
            <a:ext cx="5654520" cy="120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36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Ευχρηστίες της εφαρμογής </a:t>
            </a:r>
            <a:r>
              <a:rPr b="0" i="0" lang="el-GR" sz="3600" u="none" cap="none" strike="noStrike">
                <a:solidFill>
                  <a:srgbClr val="6097A4"/>
                </a:solidFill>
                <a:latin typeface="Kanit Medium"/>
                <a:ea typeface="Kanit Medium"/>
                <a:cs typeface="Kanit Medium"/>
                <a:sym typeface="Kanit Medium"/>
              </a:rPr>
              <a:t>WeCare Medical Centre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0" name="Google Shape;17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2977" y="2236954"/>
            <a:ext cx="2480933" cy="110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9"/>
          <p:cNvSpPr/>
          <p:nvPr/>
        </p:nvSpPr>
        <p:spPr>
          <a:xfrm rot="5400000">
            <a:off x="3859811" y="1300680"/>
            <a:ext cx="668520" cy="668520"/>
          </a:xfrm>
          <a:prstGeom prst="ellipse">
            <a:avLst/>
          </a:prstGeom>
          <a:gradFill>
            <a:gsLst>
              <a:gs pos="0">
                <a:srgbClr val="8AB3BC"/>
              </a:gs>
              <a:gs pos="100000">
                <a:srgbClr val="4E6F7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"/>
          <p:cNvSpPr/>
          <p:nvPr/>
        </p:nvSpPr>
        <p:spPr>
          <a:xfrm rot="5400000">
            <a:off x="6187211" y="938160"/>
            <a:ext cx="668520" cy="6685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"/>
          <p:cNvSpPr/>
          <p:nvPr/>
        </p:nvSpPr>
        <p:spPr>
          <a:xfrm rot="5400000">
            <a:off x="2142251" y="938160"/>
            <a:ext cx="668520" cy="6685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"/>
          <p:cNvSpPr txBox="1"/>
          <p:nvPr/>
        </p:nvSpPr>
        <p:spPr>
          <a:xfrm>
            <a:off x="214920" y="230040"/>
            <a:ext cx="8788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l-GR" sz="2400" u="none" cap="none" strike="noStrike">
                <a:solidFill>
                  <a:srgbClr val="6097A4"/>
                </a:solidFill>
                <a:latin typeface="Impact"/>
                <a:ea typeface="Impact"/>
                <a:cs typeface="Impact"/>
                <a:sym typeface="Impact"/>
              </a:rPr>
              <a:t>Ευχρηστίες της εφαρμογής </a:t>
            </a:r>
            <a:r>
              <a:rPr b="0" i="0" lang="el-GR" sz="2400" u="none" cap="none" strike="noStrike">
                <a:solidFill>
                  <a:srgbClr val="6097A4"/>
                </a:solidFill>
                <a:latin typeface="Kanit Medium"/>
                <a:ea typeface="Kanit Medium"/>
                <a:cs typeface="Kanit Medium"/>
                <a:sym typeface="Kanit Medium"/>
              </a:rPr>
              <a:t>WeCare Medical Centre</a:t>
            </a:r>
            <a:br>
              <a:rPr b="0" i="0" lang="el-G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9"/>
          <p:cNvSpPr txBox="1"/>
          <p:nvPr/>
        </p:nvSpPr>
        <p:spPr>
          <a:xfrm>
            <a:off x="1874303" y="1664158"/>
            <a:ext cx="1378728" cy="465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User friendly </a:t>
            </a:r>
            <a:br>
              <a:rPr b="1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9"/>
          <p:cNvSpPr txBox="1"/>
          <p:nvPr/>
        </p:nvSpPr>
        <p:spPr>
          <a:xfrm>
            <a:off x="1662011" y="104184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9"/>
          <p:cNvSpPr txBox="1"/>
          <p:nvPr/>
        </p:nvSpPr>
        <p:spPr>
          <a:xfrm>
            <a:off x="3199563" y="1960945"/>
            <a:ext cx="1988296" cy="409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Αντίθεση χρωμάτων</a:t>
            </a:r>
            <a:br>
              <a:rPr b="1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9"/>
          <p:cNvSpPr txBox="1"/>
          <p:nvPr/>
        </p:nvSpPr>
        <p:spPr>
          <a:xfrm>
            <a:off x="3379571" y="140436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9"/>
          <p:cNvSpPr txBox="1"/>
          <p:nvPr/>
        </p:nvSpPr>
        <p:spPr>
          <a:xfrm>
            <a:off x="5134391" y="1634652"/>
            <a:ext cx="2751480" cy="989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Μεγάλα εικονίδια &amp; εύκολα κατανοητά από τον αναγνώστη</a:t>
            </a:r>
            <a:br>
              <a:rPr b="1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9"/>
          <p:cNvSpPr txBox="1"/>
          <p:nvPr/>
        </p:nvSpPr>
        <p:spPr>
          <a:xfrm>
            <a:off x="5706971" y="104184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9"/>
          <p:cNvSpPr txBox="1"/>
          <p:nvPr/>
        </p:nvSpPr>
        <p:spPr>
          <a:xfrm>
            <a:off x="1544995" y="3234182"/>
            <a:ext cx="2556720" cy="496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Ευκολία πλοήγησης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9"/>
          <p:cNvSpPr/>
          <p:nvPr/>
        </p:nvSpPr>
        <p:spPr>
          <a:xfrm rot="5400000">
            <a:off x="4359491" y="3001333"/>
            <a:ext cx="668520" cy="668520"/>
          </a:xfrm>
          <a:prstGeom prst="ellipse">
            <a:avLst/>
          </a:prstGeom>
          <a:gradFill>
            <a:gsLst>
              <a:gs pos="0">
                <a:srgbClr val="EBEEBA"/>
              </a:gs>
              <a:gs pos="100000">
                <a:srgbClr val="6097A4"/>
              </a:gs>
            </a:gsLst>
            <a:lin ang="2700000" scaled="0"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"/>
          <p:cNvSpPr/>
          <p:nvPr/>
        </p:nvSpPr>
        <p:spPr>
          <a:xfrm rot="5400000">
            <a:off x="6233291" y="2775600"/>
            <a:ext cx="668520" cy="668520"/>
          </a:xfrm>
          <a:prstGeom prst="ellipse">
            <a:avLst/>
          </a:prstGeom>
          <a:gradFill>
            <a:gsLst>
              <a:gs pos="0">
                <a:srgbClr val="8AB3BC"/>
              </a:gs>
              <a:gs pos="100000">
                <a:srgbClr val="4E6F7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"/>
          <p:cNvSpPr/>
          <p:nvPr/>
        </p:nvSpPr>
        <p:spPr>
          <a:xfrm rot="5400000">
            <a:off x="2466611" y="2544120"/>
            <a:ext cx="668520" cy="668520"/>
          </a:xfrm>
          <a:prstGeom prst="ellipse">
            <a:avLst/>
          </a:prstGeom>
          <a:gradFill>
            <a:gsLst>
              <a:gs pos="0">
                <a:srgbClr val="8AB3BC"/>
              </a:gs>
              <a:gs pos="100000">
                <a:srgbClr val="4E6F7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80">
              <a:srgbClr val="000000">
                <a:alpha val="1764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9"/>
          <p:cNvSpPr txBox="1"/>
          <p:nvPr/>
        </p:nvSpPr>
        <p:spPr>
          <a:xfrm>
            <a:off x="1986371" y="264780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9"/>
          <p:cNvSpPr txBox="1"/>
          <p:nvPr/>
        </p:nvSpPr>
        <p:spPr>
          <a:xfrm>
            <a:off x="3496862" y="3680135"/>
            <a:ext cx="2285640" cy="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Δεν χρειάζονται απαραίτητες δεξιότητες</a:t>
            </a:r>
            <a:br>
              <a:rPr b="1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9"/>
          <p:cNvSpPr txBox="1"/>
          <p:nvPr/>
        </p:nvSpPr>
        <p:spPr>
          <a:xfrm>
            <a:off x="3879251" y="3104653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05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9"/>
          <p:cNvSpPr txBox="1"/>
          <p:nvPr/>
        </p:nvSpPr>
        <p:spPr>
          <a:xfrm>
            <a:off x="5753051" y="2878920"/>
            <a:ext cx="1628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3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06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9"/>
          <p:cNvSpPr txBox="1"/>
          <p:nvPr/>
        </p:nvSpPr>
        <p:spPr>
          <a:xfrm>
            <a:off x="5880491" y="3465000"/>
            <a:ext cx="1373400" cy="6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Ευκολία </a:t>
            </a:r>
            <a:br>
              <a:rPr b="1" i="0" lang="el-G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l-GR" sz="1400" u="none" cap="none" strike="noStrike">
                <a:solidFill>
                  <a:srgbClr val="AEB25A"/>
                </a:solidFill>
                <a:latin typeface="Roboto"/>
                <a:ea typeface="Roboto"/>
                <a:cs typeface="Roboto"/>
                <a:sym typeface="Roboto"/>
              </a:rPr>
              <a:t>εκμάθησης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5" name="Google Shape;18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600"/>
            <a:ext cx="1008360" cy="6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EB25A"/>
      </a:dk2>
      <a:lt2>
        <a:srgbClr val="6097A4"/>
      </a:lt2>
      <a:accent1>
        <a:srgbClr val="EDEDED"/>
      </a:accent1>
      <a:accent2>
        <a:srgbClr val="FFFFFF"/>
      </a:accent2>
      <a:accent3>
        <a:srgbClr val="EBEEBA"/>
      </a:accent3>
      <a:accent4>
        <a:srgbClr val="AEB25A"/>
      </a:accent4>
      <a:accent5>
        <a:srgbClr val="6097A4"/>
      </a:accent5>
      <a:accent6>
        <a:srgbClr val="EDEDED"/>
      </a:accent6>
      <a:hlink>
        <a:srgbClr val="609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EB25A"/>
      </a:dk2>
      <a:lt2>
        <a:srgbClr val="6097A4"/>
      </a:lt2>
      <a:accent1>
        <a:srgbClr val="EDEDED"/>
      </a:accent1>
      <a:accent2>
        <a:srgbClr val="FFFFFF"/>
      </a:accent2>
      <a:accent3>
        <a:srgbClr val="EBEEBA"/>
      </a:accent3>
      <a:accent4>
        <a:srgbClr val="AEB25A"/>
      </a:accent4>
      <a:accent5>
        <a:srgbClr val="6097A4"/>
      </a:accent5>
      <a:accent6>
        <a:srgbClr val="EDEDED"/>
      </a:accent6>
      <a:hlink>
        <a:srgbClr val="609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EB25A"/>
      </a:dk2>
      <a:lt2>
        <a:srgbClr val="6097A4"/>
      </a:lt2>
      <a:accent1>
        <a:srgbClr val="EDEDED"/>
      </a:accent1>
      <a:accent2>
        <a:srgbClr val="FFFFFF"/>
      </a:accent2>
      <a:accent3>
        <a:srgbClr val="EBEEBA"/>
      </a:accent3>
      <a:accent4>
        <a:srgbClr val="AEB25A"/>
      </a:accent4>
      <a:accent5>
        <a:srgbClr val="6097A4"/>
      </a:accent5>
      <a:accent6>
        <a:srgbClr val="EDEDED"/>
      </a:accent6>
      <a:hlink>
        <a:srgbClr val="609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EB25A"/>
      </a:dk2>
      <a:lt2>
        <a:srgbClr val="6097A4"/>
      </a:lt2>
      <a:accent1>
        <a:srgbClr val="EDEDED"/>
      </a:accent1>
      <a:accent2>
        <a:srgbClr val="FFFFFF"/>
      </a:accent2>
      <a:accent3>
        <a:srgbClr val="EBEEBA"/>
      </a:accent3>
      <a:accent4>
        <a:srgbClr val="AEB25A"/>
      </a:accent4>
      <a:accent5>
        <a:srgbClr val="6097A4"/>
      </a:accent5>
      <a:accent6>
        <a:srgbClr val="EDEDED"/>
      </a:accent6>
      <a:hlink>
        <a:srgbClr val="609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EB25A"/>
      </a:dk2>
      <a:lt2>
        <a:srgbClr val="6097A4"/>
      </a:lt2>
      <a:accent1>
        <a:srgbClr val="EDEDED"/>
      </a:accent1>
      <a:accent2>
        <a:srgbClr val="FFFFFF"/>
      </a:accent2>
      <a:accent3>
        <a:srgbClr val="EBEEBA"/>
      </a:accent3>
      <a:accent4>
        <a:srgbClr val="AEB25A"/>
      </a:accent4>
      <a:accent5>
        <a:srgbClr val="6097A4"/>
      </a:accent5>
      <a:accent6>
        <a:srgbClr val="EDEDED"/>
      </a:accent6>
      <a:hlink>
        <a:srgbClr val="609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EB25A"/>
      </a:dk2>
      <a:lt2>
        <a:srgbClr val="6097A4"/>
      </a:lt2>
      <a:accent1>
        <a:srgbClr val="EDEDED"/>
      </a:accent1>
      <a:accent2>
        <a:srgbClr val="FFFFFF"/>
      </a:accent2>
      <a:accent3>
        <a:srgbClr val="EBEEBA"/>
      </a:accent3>
      <a:accent4>
        <a:srgbClr val="AEB25A"/>
      </a:accent4>
      <a:accent5>
        <a:srgbClr val="6097A4"/>
      </a:accent5>
      <a:accent6>
        <a:srgbClr val="EDEDED"/>
      </a:accent6>
      <a:hlink>
        <a:srgbClr val="609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EB25A"/>
      </a:dk2>
      <a:lt2>
        <a:srgbClr val="6097A4"/>
      </a:lt2>
      <a:accent1>
        <a:srgbClr val="EDEDED"/>
      </a:accent1>
      <a:accent2>
        <a:srgbClr val="FFFFFF"/>
      </a:accent2>
      <a:accent3>
        <a:srgbClr val="EBEEBA"/>
      </a:accent3>
      <a:accent4>
        <a:srgbClr val="AEB25A"/>
      </a:accent4>
      <a:accent5>
        <a:srgbClr val="6097A4"/>
      </a:accent5>
      <a:accent6>
        <a:srgbClr val="EDEDED"/>
      </a:accent6>
      <a:hlink>
        <a:srgbClr val="609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Θέμα του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EB25A"/>
      </a:dk2>
      <a:lt2>
        <a:srgbClr val="6097A4"/>
      </a:lt2>
      <a:accent1>
        <a:srgbClr val="EDEDED"/>
      </a:accent1>
      <a:accent2>
        <a:srgbClr val="FFFFFF"/>
      </a:accent2>
      <a:accent3>
        <a:srgbClr val="EBEEBA"/>
      </a:accent3>
      <a:accent4>
        <a:srgbClr val="AEB25A"/>
      </a:accent4>
      <a:accent5>
        <a:srgbClr val="6097A4"/>
      </a:accent5>
      <a:accent6>
        <a:srgbClr val="EDEDED"/>
      </a:accent6>
      <a:hlink>
        <a:srgbClr val="609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Tasos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Προβολή στην οθόνη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26</vt:i4>
  </property>
</Properties>
</file>